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03" r:id="rId5"/>
    <p:sldId id="313" r:id="rId6"/>
    <p:sldId id="316" r:id="rId7"/>
    <p:sldId id="317" r:id="rId8"/>
    <p:sldId id="318" r:id="rId9"/>
    <p:sldId id="322" r:id="rId10"/>
    <p:sldId id="319" r:id="rId11"/>
    <p:sldId id="320" r:id="rId12"/>
    <p:sldId id="321" r:id="rId13"/>
    <p:sldId id="266" r:id="rId14"/>
    <p:sldId id="258" r:id="rId15"/>
    <p:sldId id="267" r:id="rId16"/>
    <p:sldId id="268" r:id="rId17"/>
    <p:sldId id="269" r:id="rId18"/>
    <p:sldId id="270" r:id="rId19"/>
    <p:sldId id="27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CFDCE3-3EF5-417D-9535-2DA60C007C58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Техническое обслуживание калитки в сторону леса</a:t>
          </a:r>
        </a:p>
      </dgm:t>
    </dgm:pt>
    <dgm:pt modelId="{2E55D7B3-6840-4052-8B16-C9690782FE2F}" type="parTrans" cxnId="{75B3DE56-17AB-4462-B8BC-9CC4B04BF95B}">
      <dgm:prSet/>
      <dgm:spPr/>
      <dgm:t>
        <a:bodyPr/>
        <a:lstStyle/>
        <a:p>
          <a:endParaRPr lang="ru-RU"/>
        </a:p>
      </dgm:t>
    </dgm:pt>
    <dgm:pt modelId="{CC1863A8-665C-4456-8FAD-0AC3DC0DAD9F}" type="sibTrans" cxnId="{75B3DE56-17AB-4462-B8BC-9CC4B04BF95B}">
      <dgm:prSet/>
      <dgm:spPr/>
      <dgm:t>
        <a:bodyPr/>
        <a:lstStyle/>
        <a:p>
          <a:endParaRPr lang="ru-RU"/>
        </a:p>
      </dgm:t>
    </dgm:pt>
    <dgm:pt modelId="{C4865C77-5572-4F6F-B969-A66411B30F00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доводчиков дверей	</a:t>
          </a:r>
        </a:p>
      </dgm:t>
    </dgm:pt>
    <dgm:pt modelId="{B8CA1B56-E660-4CD5-A2FF-62B1F5D3BA26}" type="parTrans" cxnId="{94DAC956-6C92-4D14-A55D-77B353517916}">
      <dgm:prSet/>
      <dgm:spPr/>
      <dgm:t>
        <a:bodyPr/>
        <a:lstStyle/>
        <a:p>
          <a:endParaRPr lang="ru-RU"/>
        </a:p>
      </dgm:t>
    </dgm:pt>
    <dgm:pt modelId="{9C4ACED5-A4D0-42DB-842F-A0525080E126}" type="sibTrans" cxnId="{94DAC956-6C92-4D14-A55D-77B353517916}">
      <dgm:prSet/>
      <dgm:spPr/>
      <dgm:t>
        <a:bodyPr/>
        <a:lstStyle/>
        <a:p>
          <a:endParaRPr lang="ru-RU"/>
        </a:p>
      </dgm:t>
    </dgm:pt>
    <dgm:pt modelId="{B264078E-0FF5-4735-ABE8-70F519119856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графика включения уличного освещения</a:t>
          </a:r>
        </a:p>
      </dgm:t>
    </dgm:pt>
    <dgm:pt modelId="{FFF328D7-7E36-49C3-9715-FBB32EA46E5D}" type="parTrans" cxnId="{714FEB8F-29CB-4AA7-9CD4-FF09FDA075D6}">
      <dgm:prSet/>
      <dgm:spPr/>
      <dgm:t>
        <a:bodyPr/>
        <a:lstStyle/>
        <a:p>
          <a:endParaRPr lang="ru-RU"/>
        </a:p>
      </dgm:t>
    </dgm:pt>
    <dgm:pt modelId="{D3D8D6CD-EF25-4A1B-AB72-3FD18FCD9CB3}" type="sibTrans" cxnId="{714FEB8F-29CB-4AA7-9CD4-FF09FDA075D6}">
      <dgm:prSet/>
      <dgm:spPr/>
      <dgm:t>
        <a:bodyPr/>
        <a:lstStyle/>
        <a:p>
          <a:endParaRPr lang="ru-RU"/>
        </a:p>
      </dgm:t>
    </dgm:pt>
    <dgm:pt modelId="{02165ADA-2BD7-4C8D-9A95-4F3D10DE9C6B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проходной двери корпуса № 3 на -1 этаже</a:t>
          </a:r>
        </a:p>
      </dgm:t>
    </dgm:pt>
    <dgm:pt modelId="{FE340CDA-0816-4CCF-9614-77C1E3A84D03}" type="parTrans" cxnId="{5E65E232-E29C-4834-BBFC-C49C6498BF51}">
      <dgm:prSet/>
      <dgm:spPr/>
      <dgm:t>
        <a:bodyPr/>
        <a:lstStyle/>
        <a:p>
          <a:endParaRPr lang="ru-RU"/>
        </a:p>
      </dgm:t>
    </dgm:pt>
    <dgm:pt modelId="{959D7335-7DC6-4162-BEFB-993E4FBA9724}" type="sibTrans" cxnId="{5E65E232-E29C-4834-BBFC-C49C6498BF51}">
      <dgm:prSet/>
      <dgm:spPr/>
      <dgm:t>
        <a:bodyPr/>
        <a:lstStyle/>
        <a:p>
          <a:endParaRPr lang="ru-RU"/>
        </a:p>
      </dgm:t>
    </dgm:pt>
    <dgm:pt modelId="{E6CDB32A-F186-3F46-BB7E-0182EE221B8B}">
      <dgm:prSet custT="1"/>
      <dgm:spPr/>
      <dgm:t>
        <a:bodyPr anchor="ctr"/>
        <a:lstStyle/>
        <a:p>
          <a:r>
            <a:rPr lang="ru-RU" sz="1900" dirty="0"/>
            <a:t>Техническое обслуживание заземляющих устройств </a:t>
          </a:r>
        </a:p>
      </dgm:t>
    </dgm:pt>
    <dgm:pt modelId="{8D7B883D-70AA-5C41-A6A1-CF726380CD0E}" type="parTrans" cxnId="{5D6FE8C8-FAD8-DA49-B00E-F6F5C17BE7D8}">
      <dgm:prSet/>
      <dgm:spPr/>
      <dgm:t>
        <a:bodyPr/>
        <a:lstStyle/>
        <a:p>
          <a:endParaRPr lang="ru-RU"/>
        </a:p>
      </dgm:t>
    </dgm:pt>
    <dgm:pt modelId="{A7D96A4D-EA19-0B4E-8A8C-554CF00C71D8}" type="sibTrans" cxnId="{5D6FE8C8-FAD8-DA49-B00E-F6F5C17BE7D8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A34E39B8-72EC-481D-84E7-5508596A6FD0}" type="pres">
      <dgm:prSet presAssocID="{F4CFDCE3-3EF5-417D-9535-2DA60C007C58}" presName="thickLine" presStyleLbl="alignNode1" presStyleIdx="0" presStyleCnt="5"/>
      <dgm:spPr/>
    </dgm:pt>
    <dgm:pt modelId="{E335B9E9-AA35-4F61-A956-FD09B062371D}" type="pres">
      <dgm:prSet presAssocID="{F4CFDCE3-3EF5-417D-9535-2DA60C007C58}" presName="horz1" presStyleCnt="0"/>
      <dgm:spPr/>
    </dgm:pt>
    <dgm:pt modelId="{6FC4C568-07B2-4FAB-A98E-47A3C433BF3F}" type="pres">
      <dgm:prSet presAssocID="{F4CFDCE3-3EF5-417D-9535-2DA60C007C58}" presName="tx1" presStyleLbl="revTx" presStyleIdx="0" presStyleCnt="5"/>
      <dgm:spPr/>
    </dgm:pt>
    <dgm:pt modelId="{3A5E8BBE-9103-40F0-9A29-AEA6679198AE}" type="pres">
      <dgm:prSet presAssocID="{F4CFDCE3-3EF5-417D-9535-2DA60C007C58}" presName="vert1" presStyleCnt="0"/>
      <dgm:spPr/>
    </dgm:pt>
    <dgm:pt modelId="{4B593F60-93DF-4A28-94DB-2D7ADE7F7F16}" type="pres">
      <dgm:prSet presAssocID="{C4865C77-5572-4F6F-B969-A66411B30F00}" presName="thickLine" presStyleLbl="alignNode1" presStyleIdx="1" presStyleCnt="5"/>
      <dgm:spPr/>
    </dgm:pt>
    <dgm:pt modelId="{5A84F2C8-75A1-484A-B1B5-3B990B3E6F99}" type="pres">
      <dgm:prSet presAssocID="{C4865C77-5572-4F6F-B969-A66411B30F00}" presName="horz1" presStyleCnt="0"/>
      <dgm:spPr/>
    </dgm:pt>
    <dgm:pt modelId="{4B1AFA7A-1E2D-480B-9F2B-179F46AE32DB}" type="pres">
      <dgm:prSet presAssocID="{C4865C77-5572-4F6F-B969-A66411B30F00}" presName="tx1" presStyleLbl="revTx" presStyleIdx="1" presStyleCnt="5"/>
      <dgm:spPr/>
    </dgm:pt>
    <dgm:pt modelId="{73488FE4-6726-425F-A20E-01D1AF521B08}" type="pres">
      <dgm:prSet presAssocID="{C4865C77-5572-4F6F-B969-A66411B30F00}" presName="vert1" presStyleCnt="0"/>
      <dgm:spPr/>
    </dgm:pt>
    <dgm:pt modelId="{DC3DEE92-5BB3-4D37-B01D-963CBC86488C}" type="pres">
      <dgm:prSet presAssocID="{B264078E-0FF5-4735-ABE8-70F519119856}" presName="thickLine" presStyleLbl="alignNode1" presStyleIdx="2" presStyleCnt="5"/>
      <dgm:spPr/>
    </dgm:pt>
    <dgm:pt modelId="{1360AB5D-5552-439F-9A44-412D4484419B}" type="pres">
      <dgm:prSet presAssocID="{B264078E-0FF5-4735-ABE8-70F519119856}" presName="horz1" presStyleCnt="0"/>
      <dgm:spPr/>
    </dgm:pt>
    <dgm:pt modelId="{866377FD-68A8-4219-98B5-378648FD417D}" type="pres">
      <dgm:prSet presAssocID="{B264078E-0FF5-4735-ABE8-70F519119856}" presName="tx1" presStyleLbl="revTx" presStyleIdx="2" presStyleCnt="5"/>
      <dgm:spPr/>
    </dgm:pt>
    <dgm:pt modelId="{47502CBB-E282-40E4-80F7-E92944F62380}" type="pres">
      <dgm:prSet presAssocID="{B264078E-0FF5-4735-ABE8-70F519119856}" presName="vert1" presStyleCnt="0"/>
      <dgm:spPr/>
    </dgm:pt>
    <dgm:pt modelId="{61C5509E-546B-4250-9EBB-158AC00DB85F}" type="pres">
      <dgm:prSet presAssocID="{02165ADA-2BD7-4C8D-9A95-4F3D10DE9C6B}" presName="thickLine" presStyleLbl="alignNode1" presStyleIdx="3" presStyleCnt="5"/>
      <dgm:spPr/>
    </dgm:pt>
    <dgm:pt modelId="{0E0A86DE-6B97-4ACD-ADB8-B0D934ED8F43}" type="pres">
      <dgm:prSet presAssocID="{02165ADA-2BD7-4C8D-9A95-4F3D10DE9C6B}" presName="horz1" presStyleCnt="0"/>
      <dgm:spPr/>
    </dgm:pt>
    <dgm:pt modelId="{B24D1721-C741-4FB6-8BDB-53CFBCC26289}" type="pres">
      <dgm:prSet presAssocID="{02165ADA-2BD7-4C8D-9A95-4F3D10DE9C6B}" presName="tx1" presStyleLbl="revTx" presStyleIdx="3" presStyleCnt="5"/>
      <dgm:spPr/>
    </dgm:pt>
    <dgm:pt modelId="{5856E3AC-8ECF-4182-871A-152EC508495D}" type="pres">
      <dgm:prSet presAssocID="{02165ADA-2BD7-4C8D-9A95-4F3D10DE9C6B}" presName="vert1" presStyleCnt="0"/>
      <dgm:spPr/>
    </dgm:pt>
    <dgm:pt modelId="{5097537A-45F0-0442-A784-8016D6612038}" type="pres">
      <dgm:prSet presAssocID="{E6CDB32A-F186-3F46-BB7E-0182EE221B8B}" presName="thickLine" presStyleLbl="alignNode1" presStyleIdx="4" presStyleCnt="5"/>
      <dgm:spPr/>
    </dgm:pt>
    <dgm:pt modelId="{D3E90FB2-559C-B24F-A885-26A1880205FE}" type="pres">
      <dgm:prSet presAssocID="{E6CDB32A-F186-3F46-BB7E-0182EE221B8B}" presName="horz1" presStyleCnt="0"/>
      <dgm:spPr/>
    </dgm:pt>
    <dgm:pt modelId="{5BF92F79-FB85-5644-BB73-9EE187EBCC8A}" type="pres">
      <dgm:prSet presAssocID="{E6CDB32A-F186-3F46-BB7E-0182EE221B8B}" presName="tx1" presStyleLbl="revTx" presStyleIdx="4" presStyleCnt="5"/>
      <dgm:spPr/>
    </dgm:pt>
    <dgm:pt modelId="{50515A06-1739-7A4B-8352-915CEC442607}" type="pres">
      <dgm:prSet presAssocID="{E6CDB32A-F186-3F46-BB7E-0182EE221B8B}" presName="vert1" presStyleCnt="0"/>
      <dgm:spPr/>
    </dgm:pt>
  </dgm:ptLst>
  <dgm:cxnLst>
    <dgm:cxn modelId="{98A6291E-AB40-4032-B14A-388E5D0C383E}" type="presOf" srcId="{C4865C77-5572-4F6F-B969-A66411B30F00}" destId="{4B1AFA7A-1E2D-480B-9F2B-179F46AE32DB}" srcOrd="0" destOrd="0" presId="urn:microsoft.com/office/officeart/2008/layout/LinedList"/>
    <dgm:cxn modelId="{FC33361F-FA68-4974-AB3D-17DA8050BFCA}" type="presOf" srcId="{02165ADA-2BD7-4C8D-9A95-4F3D10DE9C6B}" destId="{B24D1721-C741-4FB6-8BDB-53CFBCC26289}" srcOrd="0" destOrd="0" presId="urn:microsoft.com/office/officeart/2008/layout/LinedList"/>
    <dgm:cxn modelId="{5E65E232-E29C-4834-BBFC-C49C6498BF51}" srcId="{7CF33A2E-ABA6-4CC0-B113-D45AFE9B77D2}" destId="{02165ADA-2BD7-4C8D-9A95-4F3D10DE9C6B}" srcOrd="3" destOrd="0" parTransId="{FE340CDA-0816-4CCF-9614-77C1E3A84D03}" sibTransId="{959D7335-7DC6-4162-BEFB-993E4FBA9724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3C1C3E45-29B2-7A4B-A5EC-E9C6C4002224}" type="presOf" srcId="{E6CDB32A-F186-3F46-BB7E-0182EE221B8B}" destId="{5BF92F79-FB85-5644-BB73-9EE187EBCC8A}" srcOrd="0" destOrd="0" presId="urn:microsoft.com/office/officeart/2008/layout/LinedList"/>
    <dgm:cxn modelId="{94DAC956-6C92-4D14-A55D-77B353517916}" srcId="{7CF33A2E-ABA6-4CC0-B113-D45AFE9B77D2}" destId="{C4865C77-5572-4F6F-B969-A66411B30F00}" srcOrd="1" destOrd="0" parTransId="{B8CA1B56-E660-4CD5-A2FF-62B1F5D3BA26}" sibTransId="{9C4ACED5-A4D0-42DB-842F-A0525080E126}"/>
    <dgm:cxn modelId="{75B3DE56-17AB-4462-B8BC-9CC4B04BF95B}" srcId="{7CF33A2E-ABA6-4CC0-B113-D45AFE9B77D2}" destId="{F4CFDCE3-3EF5-417D-9535-2DA60C007C58}" srcOrd="0" destOrd="0" parTransId="{2E55D7B3-6840-4052-8B16-C9690782FE2F}" sibTransId="{CC1863A8-665C-4456-8FAD-0AC3DC0DAD9F}"/>
    <dgm:cxn modelId="{5DB0CB85-D918-4717-A6B8-7D6BD8B6FC1B}" type="presOf" srcId="{F4CFDCE3-3EF5-417D-9535-2DA60C007C58}" destId="{6FC4C568-07B2-4FAB-A98E-47A3C433BF3F}" srcOrd="0" destOrd="0" presId="urn:microsoft.com/office/officeart/2008/layout/LinedList"/>
    <dgm:cxn modelId="{714FEB8F-29CB-4AA7-9CD4-FF09FDA075D6}" srcId="{7CF33A2E-ABA6-4CC0-B113-D45AFE9B77D2}" destId="{B264078E-0FF5-4735-ABE8-70F519119856}" srcOrd="2" destOrd="0" parTransId="{FFF328D7-7E36-49C3-9715-FBB32EA46E5D}" sibTransId="{D3D8D6CD-EF25-4A1B-AB72-3FD18FCD9CB3}"/>
    <dgm:cxn modelId="{B3A3459D-004B-4030-8B76-178D0E4335B1}" type="presOf" srcId="{B264078E-0FF5-4735-ABE8-70F519119856}" destId="{866377FD-68A8-4219-98B5-378648FD417D}" srcOrd="0" destOrd="0" presId="urn:microsoft.com/office/officeart/2008/layout/LinedList"/>
    <dgm:cxn modelId="{5D6FE8C8-FAD8-DA49-B00E-F6F5C17BE7D8}" srcId="{7CF33A2E-ABA6-4CC0-B113-D45AFE9B77D2}" destId="{E6CDB32A-F186-3F46-BB7E-0182EE221B8B}" srcOrd="4" destOrd="0" parTransId="{8D7B883D-70AA-5C41-A6A1-CF726380CD0E}" sibTransId="{A7D96A4D-EA19-0B4E-8A8C-554CF00C71D8}"/>
    <dgm:cxn modelId="{54721211-E235-459D-9CE7-DA156A1BE8B0}" type="presParOf" srcId="{C144393C-C46A-407D-B9BB-663670DC4BDB}" destId="{A34E39B8-72EC-481D-84E7-5508596A6FD0}" srcOrd="0" destOrd="0" presId="urn:microsoft.com/office/officeart/2008/layout/LinedList"/>
    <dgm:cxn modelId="{EBAEF0FE-DD31-4896-84B6-32ABD7A909B5}" type="presParOf" srcId="{C144393C-C46A-407D-B9BB-663670DC4BDB}" destId="{E335B9E9-AA35-4F61-A956-FD09B062371D}" srcOrd="1" destOrd="0" presId="urn:microsoft.com/office/officeart/2008/layout/LinedList"/>
    <dgm:cxn modelId="{B9862999-665D-4387-AFC4-DF55F20E0D9A}" type="presParOf" srcId="{E335B9E9-AA35-4F61-A956-FD09B062371D}" destId="{6FC4C568-07B2-4FAB-A98E-47A3C433BF3F}" srcOrd="0" destOrd="0" presId="urn:microsoft.com/office/officeart/2008/layout/LinedList"/>
    <dgm:cxn modelId="{C5264339-319D-4421-9B19-F59D8155FE96}" type="presParOf" srcId="{E335B9E9-AA35-4F61-A956-FD09B062371D}" destId="{3A5E8BBE-9103-40F0-9A29-AEA6679198AE}" srcOrd="1" destOrd="0" presId="urn:microsoft.com/office/officeart/2008/layout/LinedList"/>
    <dgm:cxn modelId="{84AEFE80-E64B-48FD-B6C2-42C720B33F12}" type="presParOf" srcId="{C144393C-C46A-407D-B9BB-663670DC4BDB}" destId="{4B593F60-93DF-4A28-94DB-2D7ADE7F7F16}" srcOrd="2" destOrd="0" presId="urn:microsoft.com/office/officeart/2008/layout/LinedList"/>
    <dgm:cxn modelId="{F77711D4-67F5-4CD2-9B1A-81517B18B088}" type="presParOf" srcId="{C144393C-C46A-407D-B9BB-663670DC4BDB}" destId="{5A84F2C8-75A1-484A-B1B5-3B990B3E6F99}" srcOrd="3" destOrd="0" presId="urn:microsoft.com/office/officeart/2008/layout/LinedList"/>
    <dgm:cxn modelId="{C6607503-E88D-4E6F-820A-87AADD8F9433}" type="presParOf" srcId="{5A84F2C8-75A1-484A-B1B5-3B990B3E6F99}" destId="{4B1AFA7A-1E2D-480B-9F2B-179F46AE32DB}" srcOrd="0" destOrd="0" presId="urn:microsoft.com/office/officeart/2008/layout/LinedList"/>
    <dgm:cxn modelId="{EC22797D-273D-4A8E-A86F-9A2217C35395}" type="presParOf" srcId="{5A84F2C8-75A1-484A-B1B5-3B990B3E6F99}" destId="{73488FE4-6726-425F-A20E-01D1AF521B08}" srcOrd="1" destOrd="0" presId="urn:microsoft.com/office/officeart/2008/layout/LinedList"/>
    <dgm:cxn modelId="{39347FD4-6B92-4D09-B613-828C0DCD0341}" type="presParOf" srcId="{C144393C-C46A-407D-B9BB-663670DC4BDB}" destId="{DC3DEE92-5BB3-4D37-B01D-963CBC86488C}" srcOrd="4" destOrd="0" presId="urn:microsoft.com/office/officeart/2008/layout/LinedList"/>
    <dgm:cxn modelId="{1C2199D9-E247-4051-AD00-D9895201E294}" type="presParOf" srcId="{C144393C-C46A-407D-B9BB-663670DC4BDB}" destId="{1360AB5D-5552-439F-9A44-412D4484419B}" srcOrd="5" destOrd="0" presId="urn:microsoft.com/office/officeart/2008/layout/LinedList"/>
    <dgm:cxn modelId="{E37E7C8D-1738-4448-B544-03FD6D336B99}" type="presParOf" srcId="{1360AB5D-5552-439F-9A44-412D4484419B}" destId="{866377FD-68A8-4219-98B5-378648FD417D}" srcOrd="0" destOrd="0" presId="urn:microsoft.com/office/officeart/2008/layout/LinedList"/>
    <dgm:cxn modelId="{14ADF00C-A702-4092-A37A-C5553884A8E1}" type="presParOf" srcId="{1360AB5D-5552-439F-9A44-412D4484419B}" destId="{47502CBB-E282-40E4-80F7-E92944F62380}" srcOrd="1" destOrd="0" presId="urn:microsoft.com/office/officeart/2008/layout/LinedList"/>
    <dgm:cxn modelId="{E7323506-98C5-4E97-BBB8-B5C7DD5E2F17}" type="presParOf" srcId="{C144393C-C46A-407D-B9BB-663670DC4BDB}" destId="{61C5509E-546B-4250-9EBB-158AC00DB85F}" srcOrd="6" destOrd="0" presId="urn:microsoft.com/office/officeart/2008/layout/LinedList"/>
    <dgm:cxn modelId="{F97BB972-FC53-455F-A8F9-BE0A91BB9030}" type="presParOf" srcId="{C144393C-C46A-407D-B9BB-663670DC4BDB}" destId="{0E0A86DE-6B97-4ACD-ADB8-B0D934ED8F43}" srcOrd="7" destOrd="0" presId="urn:microsoft.com/office/officeart/2008/layout/LinedList"/>
    <dgm:cxn modelId="{81E47BC0-6E5C-4608-84A2-A3F5D4892915}" type="presParOf" srcId="{0E0A86DE-6B97-4ACD-ADB8-B0D934ED8F43}" destId="{B24D1721-C741-4FB6-8BDB-53CFBCC26289}" srcOrd="0" destOrd="0" presId="urn:microsoft.com/office/officeart/2008/layout/LinedList"/>
    <dgm:cxn modelId="{189AA436-41AA-4FB8-93E0-B1557F010224}" type="presParOf" srcId="{0E0A86DE-6B97-4ACD-ADB8-B0D934ED8F43}" destId="{5856E3AC-8ECF-4182-871A-152EC508495D}" srcOrd="1" destOrd="0" presId="urn:microsoft.com/office/officeart/2008/layout/LinedList"/>
    <dgm:cxn modelId="{D2637163-7906-9A49-BEAA-EE82A90F54DB}" type="presParOf" srcId="{C144393C-C46A-407D-B9BB-663670DC4BDB}" destId="{5097537A-45F0-0442-A784-8016D6612038}" srcOrd="8" destOrd="0" presId="urn:microsoft.com/office/officeart/2008/layout/LinedList"/>
    <dgm:cxn modelId="{389B5C2D-6A1F-A943-BBCB-FF9D0347378E}" type="presParOf" srcId="{C144393C-C46A-407D-B9BB-663670DC4BDB}" destId="{D3E90FB2-559C-B24F-A885-26A1880205FE}" srcOrd="9" destOrd="0" presId="urn:microsoft.com/office/officeart/2008/layout/LinedList"/>
    <dgm:cxn modelId="{4936F77A-1499-3743-8A95-F317105C4CAF}" type="presParOf" srcId="{D3E90FB2-559C-B24F-A885-26A1880205FE}" destId="{5BF92F79-FB85-5644-BB73-9EE187EBCC8A}" srcOrd="0" destOrd="0" presId="urn:microsoft.com/office/officeart/2008/layout/LinedList"/>
    <dgm:cxn modelId="{5A23F5D9-F69C-B64D-9D61-DAA4C84F0E89}" type="presParOf" srcId="{D3E90FB2-559C-B24F-A885-26A1880205FE}" destId="{50515A06-1739-7A4B-8352-915CEC4426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E39B8-72EC-481D-84E7-5508596A6FD0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C4C568-07B2-4FAB-A98E-47A3C433BF3F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Техническое обслуживание калитки в сторону леса</a:t>
          </a:r>
        </a:p>
      </dsp:txBody>
      <dsp:txXfrm>
        <a:off x="0" y="597"/>
        <a:ext cx="8369779" cy="978738"/>
      </dsp:txXfrm>
    </dsp:sp>
    <dsp:sp modelId="{4B593F60-93DF-4A28-94DB-2D7ADE7F7F16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1AFA7A-1E2D-480B-9F2B-179F46AE32DB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доводчиков дверей	</a:t>
          </a:r>
        </a:p>
      </dsp:txBody>
      <dsp:txXfrm>
        <a:off x="0" y="979336"/>
        <a:ext cx="8369779" cy="978738"/>
      </dsp:txXfrm>
    </dsp:sp>
    <dsp:sp modelId="{DC3DEE92-5BB3-4D37-B01D-963CBC86488C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6377FD-68A8-4219-98B5-378648FD417D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графика включения уличного освещения</a:t>
          </a:r>
        </a:p>
      </dsp:txBody>
      <dsp:txXfrm>
        <a:off x="0" y="1958075"/>
        <a:ext cx="8369779" cy="978738"/>
      </dsp:txXfrm>
    </dsp:sp>
    <dsp:sp modelId="{61C5509E-546B-4250-9EBB-158AC00DB85F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4D1721-C741-4FB6-8BDB-53CFBCC26289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проходной двери корпуса № 3 на -1 этаже</a:t>
          </a:r>
        </a:p>
      </dsp:txBody>
      <dsp:txXfrm>
        <a:off x="0" y="2936814"/>
        <a:ext cx="8369779" cy="978738"/>
      </dsp:txXfrm>
    </dsp:sp>
    <dsp:sp modelId="{5097537A-45F0-0442-A784-8016D6612038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F92F79-FB85-5644-BB73-9EE187EBCC8A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Техническое обслуживание заземляющих устройств </a:t>
          </a: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Август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6729" y="29849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панелей зеркал в коридоре и восстановление недостающих элементов рассеивателя люстр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5C1D22-DB9B-4790-8596-4EE92FF3F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10800"/>
            <a:ext cx="2160675" cy="32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E8DB68-A8E9-4E11-9A59-963D2DE1F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10800"/>
            <a:ext cx="2159199" cy="324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B684F4-2CDF-43F7-9B95-FD4D7B0597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10800"/>
            <a:ext cx="2160675" cy="32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D4F5020-503A-4A75-BE6D-E88313DC2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10800"/>
            <a:ext cx="21606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D8843B"/>
                </a:solidFill>
                <a:latin typeface="TT NORMS"/>
                <a:cs typeface="Calibri Light"/>
              </a:rPr>
              <a:t>Полировка мраморного пола подъезда №№ 2, 3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BDB8C-5D2E-4B34-A5DD-92C1E9236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10800"/>
            <a:ext cx="2160934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F0E5B-AF84-4A37-923D-7B521A05C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10800"/>
            <a:ext cx="2160934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E3DBAD-F93C-4C13-A667-C527F87D2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10800"/>
            <a:ext cx="2160934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52C784-AEEE-4724-B7ED-68AEE51043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10800"/>
            <a:ext cx="216093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Мытье фасада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84CF8-B876-49E7-8718-E73695C00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600000"/>
            <a:ext cx="1680000" cy="25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F1E409-8A6B-4220-855F-DEB4B5B79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900000"/>
            <a:ext cx="1680000" cy="25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2A860B-D238-416D-A83A-33A72E7AB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64" y="900000"/>
            <a:ext cx="1680000" cy="25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5A4E81-589D-4672-9273-FE55916810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00000"/>
            <a:ext cx="1680000" cy="25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8D7EA0-EF2D-4D66-93FE-8B2A9DE865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600000"/>
            <a:ext cx="1680000" cy="25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F38FFF-646E-423D-8642-2970003C04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900000"/>
            <a:ext cx="1680535" cy="25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92C3A7-A385-4EF2-9D5C-B120F8DFD0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900000"/>
            <a:ext cx="1680535" cy="25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E83CA5-B429-4985-A0AA-8AC40E2F77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3600000"/>
            <a:ext cx="1680719" cy="25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4368C0A-9821-49F8-98B5-694AD9E040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64" y="3600000"/>
            <a:ext cx="1680719" cy="25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D07969B-F665-4B1D-B9C4-29A782FB94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600000"/>
            <a:ext cx="16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650742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3889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549,6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80,8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677,6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2023 года выполнили 522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82904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3067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490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3314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522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было устранено три аварии.</a:t>
            </a:r>
          </a:p>
        </p:txBody>
      </p:sp>
      <p:pic>
        <p:nvPicPr>
          <p:cNvPr id="10" name="Рисунок 9" descr="Изображение выглядит как труба&#10;&#10;Автоматически созданное описание">
            <a:extLst>
              <a:ext uri="{FF2B5EF4-FFF2-40B4-BE49-F238E27FC236}">
                <a16:creationId xmlns:a16="http://schemas.microsoft.com/office/drawing/2014/main" id="{82059002-55CC-AE98-A515-76485DD72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3" y="3760424"/>
            <a:ext cx="1620001" cy="216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руба, стальной, металл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E92113B7-CACF-FB09-13C5-8D386C5A8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4" y="3784345"/>
            <a:ext cx="1836647" cy="216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уба, цилиндр, шланг&#10;&#10;Автоматически созданное описание">
            <a:extLst>
              <a:ext uri="{FF2B5EF4-FFF2-40B4-BE49-F238E27FC236}">
                <a16:creationId xmlns:a16="http://schemas.microsoft.com/office/drawing/2014/main" id="{841964D7-2E7A-DA95-C4E0-2972099CA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41" y="3784345"/>
            <a:ext cx="1619999" cy="21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6909B8-174C-C2B5-92FA-1A9B9DC62691}"/>
              </a:ext>
            </a:extLst>
          </p:cNvPr>
          <p:cNvSpPr txBox="1"/>
          <p:nvPr/>
        </p:nvSpPr>
        <p:spPr>
          <a:xfrm>
            <a:off x="999274" y="5544235"/>
            <a:ext cx="87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"/>
              </a:rPr>
              <a:t>Кв 7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C03ED-13D6-7D32-6703-05F6A91A9045}"/>
              </a:ext>
            </a:extLst>
          </p:cNvPr>
          <p:cNvSpPr txBox="1"/>
          <p:nvPr/>
        </p:nvSpPr>
        <p:spPr>
          <a:xfrm>
            <a:off x="3817506" y="5589917"/>
            <a:ext cx="113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"/>
              </a:rPr>
              <a:t>Кв 173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BB286-C08B-6187-C0C1-14E4C119918E}"/>
              </a:ext>
            </a:extLst>
          </p:cNvPr>
          <p:cNvSpPr txBox="1"/>
          <p:nvPr/>
        </p:nvSpPr>
        <p:spPr>
          <a:xfrm>
            <a:off x="7370510" y="5589917"/>
            <a:ext cx="113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"/>
              </a:rPr>
              <a:t>Кв 15 </a:t>
            </a:r>
          </a:p>
        </p:txBody>
      </p:sp>
      <p:graphicFrame>
        <p:nvGraphicFramePr>
          <p:cNvPr id="14" name="Таблица 5">
            <a:extLst>
              <a:ext uri="{FF2B5EF4-FFF2-40B4-BE49-F238E27FC236}">
                <a16:creationId xmlns:a16="http://schemas.microsoft.com/office/drawing/2014/main" id="{CE7BA350-227D-406B-A432-F62F5747B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39589"/>
              </p:ext>
            </p:extLst>
          </p:nvPr>
        </p:nvGraphicFramePr>
        <p:xfrm>
          <a:off x="456193" y="1832849"/>
          <a:ext cx="8231613" cy="169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62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666699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315833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508819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</a:tblGrid>
              <a:tr h="303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15.08.2023 12:30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Квартира № 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Негерметичность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Переварены 2 отвода полотенцесушителя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07075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18.08.2023 11:00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Квартира № 173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Негерметичность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Заглушены 2 отвода полотенцесушителя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73753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27.08.2023 12:00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Квартира № 15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Негерметичность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Проведены охранные мероприятия, установлен хомут на полотенцесушитель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0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78338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август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17 549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2 390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августе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358695"/>
              </p:ext>
            </p:extLst>
          </p:nvPr>
        </p:nvGraphicFramePr>
        <p:xfrm>
          <a:off x="387111" y="2113629"/>
          <a:ext cx="8369778" cy="15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Полировка мраморного пола подъезда №№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Покос травы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Придомовая территория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1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431707"/>
              </p:ext>
            </p:extLst>
          </p:nvPr>
        </p:nvGraphicFramePr>
        <p:xfrm>
          <a:off x="501588" y="1275595"/>
          <a:ext cx="8140824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Август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31 616 613,66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664 606,46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32 621 220,12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1 328 593,15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712608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404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 поврежденных  и засохших веток ивы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  поврежденных участков туй, полив  туй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опрыскиванием калины и бересклет  от мучнистой росы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 под многолетними растениями (пионы, ирисы, спиреи, хосты , гортензии) в зоне  центральной клумбы. Обрезка спиреи. Полив из лейки и шланга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многолетников комплексным удобрением.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 от сорняков приствольных кругов и клумб внутри скамеек Полив лейкой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газона  комплексным удобрением после скашивания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сорняков. прополкой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участка вокруг кустарника  на парковке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кустарника кизильника в зоне заезда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Полив проблемных мест поверхности склонов  рулонного  газона </a:t>
            </a: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16617"/>
            <a:ext cx="6300501" cy="23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B8804F-7FFD-4A98-A4C3-8C8C7EA5F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477010"/>
            <a:ext cx="3204595" cy="42727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5D3E00-9C0F-4052-AB1C-1B8295D48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1477012"/>
            <a:ext cx="3204594" cy="4272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4EAE2-74F4-4BDD-B8AC-4EB7FCDE3F4E}"/>
              </a:ext>
            </a:extLst>
          </p:cNvPr>
          <p:cNvSpPr txBox="1"/>
          <p:nvPr/>
        </p:nvSpPr>
        <p:spPr>
          <a:xfrm>
            <a:off x="205818" y="1081568"/>
            <a:ext cx="864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Покос газона на прилегающей т</a:t>
            </a: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ерритории 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7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9327" y="544716"/>
            <a:ext cx="6300501" cy="23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D8843B"/>
                </a:solidFill>
                <a:latin typeface="TT NORMS"/>
                <a:cs typeface="Calibri Light"/>
              </a:rPr>
              <a:t>Техническое обслуживание средств пожаротушения: Проверка и перезарядка огнетушащего вещества огнетушителей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F0C3C54-3C60-4438-BB77-02031BED0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9000"/>
            <a:ext cx="2159160" cy="32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BC503-CF35-483C-9000-E25ACFEEC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000"/>
            <a:ext cx="2160680" cy="32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AFE00E0-4265-451D-AD2F-6C4EC7EE9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000"/>
            <a:ext cx="2159156" cy="32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03936E-C32D-42E3-877E-6B0EFB1AD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9000"/>
            <a:ext cx="215915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9327" y="435633"/>
            <a:ext cx="6300501" cy="23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D8843B"/>
                </a:solidFill>
                <a:latin typeface="TT NORMS"/>
                <a:cs typeface="Calibri Light"/>
              </a:rPr>
              <a:t>Техническое обслуживание средств пожаротушения: Внешний осмотр, перекатка напорных рукавов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B66B2-7DCE-4D73-BDDB-72FCE573C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000"/>
            <a:ext cx="2159156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EE112B-D553-405A-B5EC-22FE494D2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9000"/>
            <a:ext cx="2159156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A87769-C487-427A-8293-8811A048A4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000"/>
            <a:ext cx="2159156" cy="32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72E18B-54E1-4816-A551-CDCCCB1028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10800"/>
            <a:ext cx="21591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фильтров в системе приточно-вытяжной вентиляции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83EFC-A23C-4587-A885-54153647A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9000"/>
            <a:ext cx="2161054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B69A0C-9AEB-4363-BFAD-D664F0576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000"/>
            <a:ext cx="2161054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A0E35-5FCC-41EB-93BC-35708B69B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000"/>
            <a:ext cx="2160675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1EAC2D-0F82-4FC3-944A-D52B864321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9000"/>
            <a:ext cx="21606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14CB2-F25A-4728-96AC-37D7FCFFA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000"/>
            <a:ext cx="2159156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7EE96-239C-4585-A4DE-1B5BD955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9000"/>
            <a:ext cx="2160000" cy="32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AB0755-74AB-49F8-9419-D56D25631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9000"/>
            <a:ext cx="2159156" cy="32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FE015F-4B07-4DF7-870C-331B8E5677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000"/>
            <a:ext cx="21606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двери в лифтовом холле в паркинге (подъезд №3)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гвоздь, человек, Дверная ручка,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9AE2D28D-0ADF-BE1A-8966-EF49B1F08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39" y="2063910"/>
            <a:ext cx="2174000" cy="309567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огнетушитель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DC4D5C63-268F-E789-6507-71DA87E01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5916" y="2079432"/>
            <a:ext cx="2081314" cy="30646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еталл, Бытовая техника, металлоизделия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6F17A79A-DCFC-BFFC-7897-C8D62C2437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1" y="2094960"/>
            <a:ext cx="1957652" cy="306463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 помещении, стена, ванная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0565D2CB-2D5A-AAD7-A5F9-7E42F6DF30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38" y="2079433"/>
            <a:ext cx="1957653" cy="30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9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643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365</cp:revision>
  <dcterms:created xsi:type="dcterms:W3CDTF">2022-01-28T09:16:54Z</dcterms:created>
  <dcterms:modified xsi:type="dcterms:W3CDTF">2023-09-12T20:06:32Z</dcterms:modified>
</cp:coreProperties>
</file>