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18" r:id="rId5"/>
    <p:sldId id="320" r:id="rId6"/>
    <p:sldId id="319" r:id="rId7"/>
    <p:sldId id="266" r:id="rId8"/>
    <p:sldId id="258" r:id="rId9"/>
    <p:sldId id="267" r:id="rId10"/>
    <p:sldId id="268" r:id="rId11"/>
    <p:sldId id="269" r:id="rId12"/>
    <p:sldId id="270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CFDCE3-3EF5-417D-9535-2DA60C007C58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Перевод системы приточно-вытяжной вентиляции в зимний режим</a:t>
          </a:r>
        </a:p>
      </dgm:t>
    </dgm:pt>
    <dgm:pt modelId="{2E55D7B3-6840-4052-8B16-C9690782FE2F}" type="parTrans" cxnId="{75B3DE56-17AB-4462-B8BC-9CC4B04BF95B}">
      <dgm:prSet/>
      <dgm:spPr/>
      <dgm:t>
        <a:bodyPr/>
        <a:lstStyle/>
        <a:p>
          <a:endParaRPr lang="ru-RU"/>
        </a:p>
      </dgm:t>
    </dgm:pt>
    <dgm:pt modelId="{CC1863A8-665C-4456-8FAD-0AC3DC0DAD9F}" type="sibTrans" cxnId="{75B3DE56-17AB-4462-B8BC-9CC4B04BF95B}">
      <dgm:prSet/>
      <dgm:spPr/>
      <dgm:t>
        <a:bodyPr/>
        <a:lstStyle/>
        <a:p>
          <a:endParaRPr lang="ru-RU"/>
        </a:p>
      </dgm:t>
    </dgm:pt>
    <dgm:pt modelId="{0E788136-C65D-4A5D-AB50-AB3E69561E29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Пуск отопления</a:t>
          </a:r>
        </a:p>
      </dgm:t>
    </dgm:pt>
    <dgm:pt modelId="{717D8101-4132-42F4-8B3D-49585880082F}" type="parTrans" cxnId="{9044A784-28CF-496C-A7FA-2E17AD25DFAA}">
      <dgm:prSet/>
      <dgm:spPr/>
      <dgm:t>
        <a:bodyPr/>
        <a:lstStyle/>
        <a:p>
          <a:endParaRPr lang="ru-RU"/>
        </a:p>
      </dgm:t>
    </dgm:pt>
    <dgm:pt modelId="{B533D14C-A880-42AE-9F5E-A0A0369B5180}" type="sibTrans" cxnId="{9044A784-28CF-496C-A7FA-2E17AD25DFAA}">
      <dgm:prSet/>
      <dgm:spPr/>
      <dgm:t>
        <a:bodyPr/>
        <a:lstStyle/>
        <a:p>
          <a:endParaRPr lang="ru-RU"/>
        </a:p>
      </dgm:t>
    </dgm:pt>
    <dgm:pt modelId="{9FEFC68A-14B5-4FFD-A730-8A10D7FDD31D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Прочистка дренажных лотков паркинга</a:t>
          </a:r>
        </a:p>
      </dgm:t>
    </dgm:pt>
    <dgm:pt modelId="{A042BEDE-A8DF-4E87-9257-6EAB733899D6}" type="parTrans" cxnId="{36BB5917-BDD0-4B94-B9FD-562785D632BF}">
      <dgm:prSet/>
      <dgm:spPr/>
      <dgm:t>
        <a:bodyPr/>
        <a:lstStyle/>
        <a:p>
          <a:endParaRPr lang="ru-RU"/>
        </a:p>
      </dgm:t>
    </dgm:pt>
    <dgm:pt modelId="{244C6B73-8EA4-4290-BB05-FFEC9CFCB9FD}" type="sibTrans" cxnId="{36BB5917-BDD0-4B94-B9FD-562785D632BF}">
      <dgm:prSet/>
      <dgm:spPr/>
      <dgm:t>
        <a:bodyPr/>
        <a:lstStyle/>
        <a:p>
          <a:endParaRPr lang="ru-RU"/>
        </a:p>
      </dgm:t>
    </dgm:pt>
    <dgm:pt modelId="{B4748665-C192-4ECE-8B97-57482AAADDED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Прочистка воронок системы внутреннего водостока</a:t>
          </a:r>
        </a:p>
      </dgm:t>
    </dgm:pt>
    <dgm:pt modelId="{49E055D3-FC05-4545-8041-6DF2FAE11EF2}" type="parTrans" cxnId="{0B043352-58C8-4080-9925-7F9F582DCC9A}">
      <dgm:prSet/>
      <dgm:spPr/>
      <dgm:t>
        <a:bodyPr/>
        <a:lstStyle/>
        <a:p>
          <a:endParaRPr lang="ru-RU"/>
        </a:p>
      </dgm:t>
    </dgm:pt>
    <dgm:pt modelId="{2572135B-527A-472A-B740-CB1DBCA9F502}" type="sibTrans" cxnId="{0B043352-58C8-4080-9925-7F9F582DCC9A}">
      <dgm:prSet/>
      <dgm:spPr/>
      <dgm:t>
        <a:bodyPr/>
        <a:lstStyle/>
        <a:p>
          <a:endParaRPr lang="ru-RU"/>
        </a:p>
      </dgm:t>
    </dgm:pt>
    <dgm:pt modelId="{7E4145FA-BC41-444A-B2D3-CBB91569B7F2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теплоизоляционного слоя воздуховодов системы вентиляции паркинга </a:t>
          </a:r>
        </a:p>
      </dgm:t>
    </dgm:pt>
    <dgm:pt modelId="{1990F034-F3E9-44DD-9DAB-6A672405455F}" type="parTrans" cxnId="{90F33D16-18A3-4006-96A7-A07DF2D1700C}">
      <dgm:prSet/>
      <dgm:spPr/>
      <dgm:t>
        <a:bodyPr/>
        <a:lstStyle/>
        <a:p>
          <a:endParaRPr lang="ru-RU"/>
        </a:p>
      </dgm:t>
    </dgm:pt>
    <dgm:pt modelId="{D189EB17-4435-456C-A66D-73E9B7C5367A}" type="sibTrans" cxnId="{90F33D16-18A3-4006-96A7-A07DF2D1700C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47E857E-C518-49AB-818E-66742CB3D56E}" type="pres">
      <dgm:prSet presAssocID="{0E788136-C65D-4A5D-AB50-AB3E69561E29}" presName="thickLine" presStyleLbl="alignNode1" presStyleIdx="0" presStyleCnt="5"/>
      <dgm:spPr/>
    </dgm:pt>
    <dgm:pt modelId="{9784641C-D8B5-4F9F-BF91-D6CF05BFB305}" type="pres">
      <dgm:prSet presAssocID="{0E788136-C65D-4A5D-AB50-AB3E69561E29}" presName="horz1" presStyleCnt="0"/>
      <dgm:spPr/>
    </dgm:pt>
    <dgm:pt modelId="{8D85137C-C139-42C1-A94C-7865B456FFFD}" type="pres">
      <dgm:prSet presAssocID="{0E788136-C65D-4A5D-AB50-AB3E69561E29}" presName="tx1" presStyleLbl="revTx" presStyleIdx="0" presStyleCnt="5"/>
      <dgm:spPr/>
    </dgm:pt>
    <dgm:pt modelId="{4246B9CC-DEEA-41C8-B3F6-84E78921878C}" type="pres">
      <dgm:prSet presAssocID="{0E788136-C65D-4A5D-AB50-AB3E69561E29}" presName="vert1" presStyleCnt="0"/>
      <dgm:spPr/>
    </dgm:pt>
    <dgm:pt modelId="{A34E39B8-72EC-481D-84E7-5508596A6FD0}" type="pres">
      <dgm:prSet presAssocID="{F4CFDCE3-3EF5-417D-9535-2DA60C007C58}" presName="thickLine" presStyleLbl="alignNode1" presStyleIdx="1" presStyleCnt="5"/>
      <dgm:spPr/>
    </dgm:pt>
    <dgm:pt modelId="{E335B9E9-AA35-4F61-A956-FD09B062371D}" type="pres">
      <dgm:prSet presAssocID="{F4CFDCE3-3EF5-417D-9535-2DA60C007C58}" presName="horz1" presStyleCnt="0"/>
      <dgm:spPr/>
    </dgm:pt>
    <dgm:pt modelId="{6FC4C568-07B2-4FAB-A98E-47A3C433BF3F}" type="pres">
      <dgm:prSet presAssocID="{F4CFDCE3-3EF5-417D-9535-2DA60C007C58}" presName="tx1" presStyleLbl="revTx" presStyleIdx="1" presStyleCnt="5"/>
      <dgm:spPr/>
    </dgm:pt>
    <dgm:pt modelId="{3A5E8BBE-9103-40F0-9A29-AEA6679198AE}" type="pres">
      <dgm:prSet presAssocID="{F4CFDCE3-3EF5-417D-9535-2DA60C007C58}" presName="vert1" presStyleCnt="0"/>
      <dgm:spPr/>
    </dgm:pt>
    <dgm:pt modelId="{63382AC6-B454-4D75-965E-16B4EB5EDB5A}" type="pres">
      <dgm:prSet presAssocID="{9FEFC68A-14B5-4FFD-A730-8A10D7FDD31D}" presName="thickLine" presStyleLbl="alignNode1" presStyleIdx="2" presStyleCnt="5"/>
      <dgm:spPr/>
    </dgm:pt>
    <dgm:pt modelId="{35B47C4F-214B-4BF0-B766-E48DFA12B793}" type="pres">
      <dgm:prSet presAssocID="{9FEFC68A-14B5-4FFD-A730-8A10D7FDD31D}" presName="horz1" presStyleCnt="0"/>
      <dgm:spPr/>
    </dgm:pt>
    <dgm:pt modelId="{EB24F205-39D7-447F-9C21-838B4F3D76CB}" type="pres">
      <dgm:prSet presAssocID="{9FEFC68A-14B5-4FFD-A730-8A10D7FDD31D}" presName="tx1" presStyleLbl="revTx" presStyleIdx="2" presStyleCnt="5"/>
      <dgm:spPr/>
    </dgm:pt>
    <dgm:pt modelId="{6A70542D-4E0B-441F-8F64-4396DBC24D3B}" type="pres">
      <dgm:prSet presAssocID="{9FEFC68A-14B5-4FFD-A730-8A10D7FDD31D}" presName="vert1" presStyleCnt="0"/>
      <dgm:spPr/>
    </dgm:pt>
    <dgm:pt modelId="{81DD7E75-5630-42F3-99E4-810B1D50181C}" type="pres">
      <dgm:prSet presAssocID="{B4748665-C192-4ECE-8B97-57482AAADDED}" presName="thickLine" presStyleLbl="alignNode1" presStyleIdx="3" presStyleCnt="5"/>
      <dgm:spPr/>
    </dgm:pt>
    <dgm:pt modelId="{E63D4A6D-3D1E-4976-8599-88C877817282}" type="pres">
      <dgm:prSet presAssocID="{B4748665-C192-4ECE-8B97-57482AAADDED}" presName="horz1" presStyleCnt="0"/>
      <dgm:spPr/>
    </dgm:pt>
    <dgm:pt modelId="{DE33760B-5113-41CC-8FA3-1BBAD1A8510F}" type="pres">
      <dgm:prSet presAssocID="{B4748665-C192-4ECE-8B97-57482AAADDED}" presName="tx1" presStyleLbl="revTx" presStyleIdx="3" presStyleCnt="5"/>
      <dgm:spPr/>
    </dgm:pt>
    <dgm:pt modelId="{29F65007-D946-4503-B9F4-4C71413BFD49}" type="pres">
      <dgm:prSet presAssocID="{B4748665-C192-4ECE-8B97-57482AAADDED}" presName="vert1" presStyleCnt="0"/>
      <dgm:spPr/>
    </dgm:pt>
    <dgm:pt modelId="{74717712-8683-422C-BB80-F07704B9EAA4}" type="pres">
      <dgm:prSet presAssocID="{7E4145FA-BC41-444A-B2D3-CBB91569B7F2}" presName="thickLine" presStyleLbl="alignNode1" presStyleIdx="4" presStyleCnt="5"/>
      <dgm:spPr/>
    </dgm:pt>
    <dgm:pt modelId="{58DCBC8E-974E-4574-AC57-DC33669E7D7F}" type="pres">
      <dgm:prSet presAssocID="{7E4145FA-BC41-444A-B2D3-CBB91569B7F2}" presName="horz1" presStyleCnt="0"/>
      <dgm:spPr/>
    </dgm:pt>
    <dgm:pt modelId="{3CF35BEC-CFFD-4AF0-8909-1BED709905C1}" type="pres">
      <dgm:prSet presAssocID="{7E4145FA-BC41-444A-B2D3-CBB91569B7F2}" presName="tx1" presStyleLbl="revTx" presStyleIdx="4" presStyleCnt="5"/>
      <dgm:spPr/>
    </dgm:pt>
    <dgm:pt modelId="{9399D2FE-1ADC-4CCE-B467-D4AA07299DDE}" type="pres">
      <dgm:prSet presAssocID="{7E4145FA-BC41-444A-B2D3-CBB91569B7F2}" presName="vert1" presStyleCnt="0"/>
      <dgm:spPr/>
    </dgm:pt>
  </dgm:ptLst>
  <dgm:cxnLst>
    <dgm:cxn modelId="{90F33D16-18A3-4006-96A7-A07DF2D1700C}" srcId="{7CF33A2E-ABA6-4CC0-B113-D45AFE9B77D2}" destId="{7E4145FA-BC41-444A-B2D3-CBB91569B7F2}" srcOrd="4" destOrd="0" parTransId="{1990F034-F3E9-44DD-9DAB-6A672405455F}" sibTransId="{D189EB17-4435-456C-A66D-73E9B7C5367A}"/>
    <dgm:cxn modelId="{36BB5917-BDD0-4B94-B9FD-562785D632BF}" srcId="{7CF33A2E-ABA6-4CC0-B113-D45AFE9B77D2}" destId="{9FEFC68A-14B5-4FFD-A730-8A10D7FDD31D}" srcOrd="2" destOrd="0" parTransId="{A042BEDE-A8DF-4E87-9257-6EAB733899D6}" sibTransId="{244C6B73-8EA4-4290-BB05-FFEC9CFCB9FD}"/>
    <dgm:cxn modelId="{79C60D1A-1CD6-4D85-89DF-419C83492E16}" type="presOf" srcId="{9FEFC68A-14B5-4FFD-A730-8A10D7FDD31D}" destId="{EB24F205-39D7-447F-9C21-838B4F3D76C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B043352-58C8-4080-9925-7F9F582DCC9A}" srcId="{7CF33A2E-ABA6-4CC0-B113-D45AFE9B77D2}" destId="{B4748665-C192-4ECE-8B97-57482AAADDED}" srcOrd="3" destOrd="0" parTransId="{49E055D3-FC05-4545-8041-6DF2FAE11EF2}" sibTransId="{2572135B-527A-472A-B740-CB1DBCA9F502}"/>
    <dgm:cxn modelId="{75B3DE56-17AB-4462-B8BC-9CC4B04BF95B}" srcId="{7CF33A2E-ABA6-4CC0-B113-D45AFE9B77D2}" destId="{F4CFDCE3-3EF5-417D-9535-2DA60C007C58}" srcOrd="1" destOrd="0" parTransId="{2E55D7B3-6840-4052-8B16-C9690782FE2F}" sibTransId="{CC1863A8-665C-4456-8FAD-0AC3DC0DAD9F}"/>
    <dgm:cxn modelId="{9044A784-28CF-496C-A7FA-2E17AD25DFAA}" srcId="{7CF33A2E-ABA6-4CC0-B113-D45AFE9B77D2}" destId="{0E788136-C65D-4A5D-AB50-AB3E69561E29}" srcOrd="0" destOrd="0" parTransId="{717D8101-4132-42F4-8B3D-49585880082F}" sibTransId="{B533D14C-A880-42AE-9F5E-A0A0369B5180}"/>
    <dgm:cxn modelId="{5DB0CB85-D918-4717-A6B8-7D6BD8B6FC1B}" type="presOf" srcId="{F4CFDCE3-3EF5-417D-9535-2DA60C007C58}" destId="{6FC4C568-07B2-4FAB-A98E-47A3C433BF3F}" srcOrd="0" destOrd="0" presId="urn:microsoft.com/office/officeart/2008/layout/LinedList"/>
    <dgm:cxn modelId="{1F35C598-C21A-4DFA-8CD7-0DA2C23D4AE8}" type="presOf" srcId="{0E788136-C65D-4A5D-AB50-AB3E69561E29}" destId="{8D85137C-C139-42C1-A94C-7865B456FFFD}" srcOrd="0" destOrd="0" presId="urn:microsoft.com/office/officeart/2008/layout/LinedList"/>
    <dgm:cxn modelId="{D819E1A2-2BAA-467A-99A4-DBBD3F43882F}" type="presOf" srcId="{B4748665-C192-4ECE-8B97-57482AAADDED}" destId="{DE33760B-5113-41CC-8FA3-1BBAD1A8510F}" srcOrd="0" destOrd="0" presId="urn:microsoft.com/office/officeart/2008/layout/LinedList"/>
    <dgm:cxn modelId="{BB029ED0-A210-4059-87AC-B7BF2DFE98ED}" type="presOf" srcId="{7E4145FA-BC41-444A-B2D3-CBB91569B7F2}" destId="{3CF35BEC-CFFD-4AF0-8909-1BED709905C1}" srcOrd="0" destOrd="0" presId="urn:microsoft.com/office/officeart/2008/layout/LinedList"/>
    <dgm:cxn modelId="{2D0FBA15-489F-4855-86C9-11D3B60E5704}" type="presParOf" srcId="{C144393C-C46A-407D-B9BB-663670DC4BDB}" destId="{447E857E-C518-49AB-818E-66742CB3D56E}" srcOrd="0" destOrd="0" presId="urn:microsoft.com/office/officeart/2008/layout/LinedList"/>
    <dgm:cxn modelId="{C8A7C4BC-4797-4164-A4B2-DD318185C1C6}" type="presParOf" srcId="{C144393C-C46A-407D-B9BB-663670DC4BDB}" destId="{9784641C-D8B5-4F9F-BF91-D6CF05BFB305}" srcOrd="1" destOrd="0" presId="urn:microsoft.com/office/officeart/2008/layout/LinedList"/>
    <dgm:cxn modelId="{D8F201B0-A816-4B2C-8FFE-DD80F9B0B324}" type="presParOf" srcId="{9784641C-D8B5-4F9F-BF91-D6CF05BFB305}" destId="{8D85137C-C139-42C1-A94C-7865B456FFFD}" srcOrd="0" destOrd="0" presId="urn:microsoft.com/office/officeart/2008/layout/LinedList"/>
    <dgm:cxn modelId="{251DBD75-7561-4176-BA5A-EDB5278813A3}" type="presParOf" srcId="{9784641C-D8B5-4F9F-BF91-D6CF05BFB305}" destId="{4246B9CC-DEEA-41C8-B3F6-84E78921878C}" srcOrd="1" destOrd="0" presId="urn:microsoft.com/office/officeart/2008/layout/LinedList"/>
    <dgm:cxn modelId="{54721211-E235-459D-9CE7-DA156A1BE8B0}" type="presParOf" srcId="{C144393C-C46A-407D-B9BB-663670DC4BDB}" destId="{A34E39B8-72EC-481D-84E7-5508596A6FD0}" srcOrd="2" destOrd="0" presId="urn:microsoft.com/office/officeart/2008/layout/LinedList"/>
    <dgm:cxn modelId="{EBAEF0FE-DD31-4896-84B6-32ABD7A909B5}" type="presParOf" srcId="{C144393C-C46A-407D-B9BB-663670DC4BDB}" destId="{E335B9E9-AA35-4F61-A956-FD09B062371D}" srcOrd="3" destOrd="0" presId="urn:microsoft.com/office/officeart/2008/layout/LinedList"/>
    <dgm:cxn modelId="{B9862999-665D-4387-AFC4-DF55F20E0D9A}" type="presParOf" srcId="{E335B9E9-AA35-4F61-A956-FD09B062371D}" destId="{6FC4C568-07B2-4FAB-A98E-47A3C433BF3F}" srcOrd="0" destOrd="0" presId="urn:microsoft.com/office/officeart/2008/layout/LinedList"/>
    <dgm:cxn modelId="{C5264339-319D-4421-9B19-F59D8155FE96}" type="presParOf" srcId="{E335B9E9-AA35-4F61-A956-FD09B062371D}" destId="{3A5E8BBE-9103-40F0-9A29-AEA6679198AE}" srcOrd="1" destOrd="0" presId="urn:microsoft.com/office/officeart/2008/layout/LinedList"/>
    <dgm:cxn modelId="{30FEEDF8-3BBE-4BD6-B8D6-2BCE4DA97299}" type="presParOf" srcId="{C144393C-C46A-407D-B9BB-663670DC4BDB}" destId="{63382AC6-B454-4D75-965E-16B4EB5EDB5A}" srcOrd="4" destOrd="0" presId="urn:microsoft.com/office/officeart/2008/layout/LinedList"/>
    <dgm:cxn modelId="{45AD03FF-FD5D-4D7C-B7B2-631D1C84E9D2}" type="presParOf" srcId="{C144393C-C46A-407D-B9BB-663670DC4BDB}" destId="{35B47C4F-214B-4BF0-B766-E48DFA12B793}" srcOrd="5" destOrd="0" presId="urn:microsoft.com/office/officeart/2008/layout/LinedList"/>
    <dgm:cxn modelId="{96CB9F6A-6A9C-4D8C-8A61-A06049AB15C1}" type="presParOf" srcId="{35B47C4F-214B-4BF0-B766-E48DFA12B793}" destId="{EB24F205-39D7-447F-9C21-838B4F3D76CB}" srcOrd="0" destOrd="0" presId="urn:microsoft.com/office/officeart/2008/layout/LinedList"/>
    <dgm:cxn modelId="{CB3B5027-458E-4D95-A2C7-8EF65E22765C}" type="presParOf" srcId="{35B47C4F-214B-4BF0-B766-E48DFA12B793}" destId="{6A70542D-4E0B-441F-8F64-4396DBC24D3B}" srcOrd="1" destOrd="0" presId="urn:microsoft.com/office/officeart/2008/layout/LinedList"/>
    <dgm:cxn modelId="{194876F1-A83B-4455-8B59-37954CF14ED4}" type="presParOf" srcId="{C144393C-C46A-407D-B9BB-663670DC4BDB}" destId="{81DD7E75-5630-42F3-99E4-810B1D50181C}" srcOrd="6" destOrd="0" presId="urn:microsoft.com/office/officeart/2008/layout/LinedList"/>
    <dgm:cxn modelId="{3596CD24-82F0-4309-B157-E62DF5C113CA}" type="presParOf" srcId="{C144393C-C46A-407D-B9BB-663670DC4BDB}" destId="{E63D4A6D-3D1E-4976-8599-88C877817282}" srcOrd="7" destOrd="0" presId="urn:microsoft.com/office/officeart/2008/layout/LinedList"/>
    <dgm:cxn modelId="{7F38AAFD-D0AB-41D7-AA9D-FCCF006D7C00}" type="presParOf" srcId="{E63D4A6D-3D1E-4976-8599-88C877817282}" destId="{DE33760B-5113-41CC-8FA3-1BBAD1A8510F}" srcOrd="0" destOrd="0" presId="urn:microsoft.com/office/officeart/2008/layout/LinedList"/>
    <dgm:cxn modelId="{57439997-2648-44DB-BDF4-50BA0E4B29BD}" type="presParOf" srcId="{E63D4A6D-3D1E-4976-8599-88C877817282}" destId="{29F65007-D946-4503-B9F4-4C71413BFD49}" srcOrd="1" destOrd="0" presId="urn:microsoft.com/office/officeart/2008/layout/LinedList"/>
    <dgm:cxn modelId="{35721FFC-4328-44BF-A054-793A1FB7B90B}" type="presParOf" srcId="{C144393C-C46A-407D-B9BB-663670DC4BDB}" destId="{74717712-8683-422C-BB80-F07704B9EAA4}" srcOrd="8" destOrd="0" presId="urn:microsoft.com/office/officeart/2008/layout/LinedList"/>
    <dgm:cxn modelId="{DAE12B2B-D210-4E27-AB9D-049EEA1C7CD3}" type="presParOf" srcId="{C144393C-C46A-407D-B9BB-663670DC4BDB}" destId="{58DCBC8E-974E-4574-AC57-DC33669E7D7F}" srcOrd="9" destOrd="0" presId="urn:microsoft.com/office/officeart/2008/layout/LinedList"/>
    <dgm:cxn modelId="{397D7D3E-7360-4AF7-A6D5-5E44CBCC2884}" type="presParOf" srcId="{58DCBC8E-974E-4574-AC57-DC33669E7D7F}" destId="{3CF35BEC-CFFD-4AF0-8909-1BED709905C1}" srcOrd="0" destOrd="0" presId="urn:microsoft.com/office/officeart/2008/layout/LinedList"/>
    <dgm:cxn modelId="{EC1E8F67-F95E-44F0-9CCE-0511FAD36232}" type="presParOf" srcId="{58DCBC8E-974E-4574-AC57-DC33669E7D7F}" destId="{9399D2FE-1ADC-4CCE-B467-D4AA07299D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857E-C518-49AB-818E-66742CB3D56E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5137C-C139-42C1-A94C-7865B456FFFD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Пуск отопления</a:t>
          </a:r>
        </a:p>
      </dsp:txBody>
      <dsp:txXfrm>
        <a:off x="0" y="597"/>
        <a:ext cx="8369779" cy="978738"/>
      </dsp:txXfrm>
    </dsp:sp>
    <dsp:sp modelId="{A34E39B8-72EC-481D-84E7-5508596A6FD0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C4C568-07B2-4FAB-A98E-47A3C433BF3F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Перевод системы приточно-вытяжной вентиляции в зимний режим</a:t>
          </a:r>
        </a:p>
      </dsp:txBody>
      <dsp:txXfrm>
        <a:off x="0" y="979336"/>
        <a:ext cx="8369779" cy="978738"/>
      </dsp:txXfrm>
    </dsp:sp>
    <dsp:sp modelId="{63382AC6-B454-4D75-965E-16B4EB5EDB5A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24F205-39D7-447F-9C21-838B4F3D76CB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Прочистка дренажных лотков паркинга</a:t>
          </a:r>
        </a:p>
      </dsp:txBody>
      <dsp:txXfrm>
        <a:off x="0" y="1958075"/>
        <a:ext cx="8369779" cy="978738"/>
      </dsp:txXfrm>
    </dsp:sp>
    <dsp:sp modelId="{81DD7E75-5630-42F3-99E4-810B1D50181C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33760B-5113-41CC-8FA3-1BBAD1A8510F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Прочистка воронок системы внутреннего водостока</a:t>
          </a:r>
        </a:p>
      </dsp:txBody>
      <dsp:txXfrm>
        <a:off x="0" y="2936814"/>
        <a:ext cx="8369779" cy="978738"/>
      </dsp:txXfrm>
    </dsp:sp>
    <dsp:sp modelId="{74717712-8683-422C-BB80-F07704B9EAA4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F35BEC-CFFD-4AF0-8909-1BED709905C1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теплоизоляционного слоя воздуховодов системы вентиляции паркинга </a:t>
          </a: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Октябрь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выполнено две аварийные заявки.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D154A4-FFE9-0040-AF5A-5A85592B7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99872"/>
              </p:ext>
            </p:extLst>
          </p:nvPr>
        </p:nvGraphicFramePr>
        <p:xfrm>
          <a:off x="637539" y="1784441"/>
          <a:ext cx="7886699" cy="1899241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3647058150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4065331880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2288214468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727455546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4040385218"/>
                    </a:ext>
                  </a:extLst>
                </a:gridCol>
              </a:tblGrid>
              <a:tr h="4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8029"/>
                  </a:ext>
                </a:extLst>
              </a:tr>
              <a:tr h="598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02.10.2023 г</a:t>
                      </a:r>
                      <a:br>
                        <a:rPr lang="ru-RU" sz="1200" b="0" dirty="0">
                          <a:effectLst/>
                          <a:latin typeface="TT NORMS"/>
                        </a:rPr>
                      </a:br>
                      <a:r>
                        <a:rPr lang="ru-RU" sz="1200" b="0" dirty="0">
                          <a:effectLst/>
                          <a:latin typeface="TT NORMS"/>
                        </a:rPr>
                        <a:t>10:30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К-3, </a:t>
                      </a:r>
                      <a:r>
                        <a:rPr lang="ru-RU" sz="1200" b="0" dirty="0" err="1">
                          <a:effectLst/>
                          <a:latin typeface="TT NORMS"/>
                        </a:rPr>
                        <a:t>техподполье</a:t>
                      </a:r>
                      <a:r>
                        <a:rPr lang="ru-RU" sz="1200" b="0" dirty="0"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Протечка в системе ГВС Пробит корпус терморегулятора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effectLst/>
                          <a:latin typeface="TT NORMS"/>
                        </a:rPr>
                        <a:t>Провели замену терморегулятор. Неисправность устранена в 12:50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55756"/>
                  </a:ext>
                </a:extLst>
              </a:tr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29.10.2023 г</a:t>
                      </a:r>
                      <a:br>
                        <a:rPr lang="ru-RU" sz="1200" b="0" dirty="0">
                          <a:effectLst/>
                          <a:latin typeface="TT NORMS"/>
                        </a:rPr>
                      </a:br>
                      <a:r>
                        <a:rPr lang="ru-RU" sz="1200" b="0" dirty="0">
                          <a:effectLst/>
                          <a:latin typeface="TT NORMS"/>
                        </a:rPr>
                        <a:t>23:55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err="1">
                          <a:effectLst/>
                          <a:latin typeface="TT NORMS"/>
                        </a:rPr>
                        <a:t>кв</a:t>
                      </a:r>
                      <a:r>
                        <a:rPr lang="ru-RU" sz="1200" b="0" dirty="0">
                          <a:effectLst/>
                          <a:latin typeface="TT NORMS"/>
                        </a:rPr>
                        <a:t> 167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>
                          <a:effectLst/>
                          <a:latin typeface="TT NORMS"/>
                        </a:rPr>
                        <a:t>Течь отвода </a:t>
                      </a:r>
                      <a:r>
                        <a:rPr lang="ru-RU" sz="1200" b="0" dirty="0" err="1">
                          <a:effectLst/>
                          <a:latin typeface="TT NORMS"/>
                        </a:rPr>
                        <a:t>полотенцесушителя</a:t>
                      </a:r>
                      <a:r>
                        <a:rPr lang="ru-RU" sz="1200" b="0" dirty="0"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dirty="0">
                          <a:effectLst/>
                          <a:latin typeface="TT NORMS"/>
                        </a:rPr>
                        <a:t>Провели сварные работы. </a:t>
                      </a:r>
                      <a:br>
                        <a:rPr lang="ru-RU" sz="1200" b="0" dirty="0">
                          <a:effectLst/>
                          <a:latin typeface="TT NORMS"/>
                        </a:rPr>
                      </a:br>
                      <a:r>
                        <a:rPr lang="ru-RU" sz="1200" b="0" dirty="0">
                          <a:effectLst/>
                          <a:latin typeface="TT NORMS"/>
                        </a:rPr>
                        <a:t>Неисправность устранена в 30 октября в 12:53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01230"/>
                  </a:ext>
                </a:extLst>
              </a:tr>
            </a:tbl>
          </a:graphicData>
        </a:graphic>
      </p:graphicFrame>
      <p:pic>
        <p:nvPicPr>
          <p:cNvPr id="9" name="Рисунок 8" descr="Изображение выглядит как труба, Транспортировка по трубопроводу&#10;&#10;Автоматически созданное описание">
            <a:extLst>
              <a:ext uri="{FF2B5EF4-FFF2-40B4-BE49-F238E27FC236}">
                <a16:creationId xmlns:a16="http://schemas.microsoft.com/office/drawing/2014/main" id="{A804D4B6-7880-804E-B51F-14EABFF69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3877708"/>
            <a:ext cx="2169534" cy="21695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уба, стальной, инструмент, Композит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AD786A33-1B8F-3B46-9B4B-657347D7C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3877708"/>
            <a:ext cx="2169534" cy="21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02884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октябре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23 145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2 883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октябре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35015"/>
              </p:ext>
            </p:extLst>
          </p:nvPr>
        </p:nvGraphicFramePr>
        <p:xfrm>
          <a:off x="387111" y="2113629"/>
          <a:ext cx="8369778" cy="160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1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91788"/>
              </p:ext>
            </p:extLst>
          </p:nvPr>
        </p:nvGraphicFramePr>
        <p:xfrm>
          <a:off x="501588" y="1275595"/>
          <a:ext cx="8140824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Октябрь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33 037 063,12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1 003 971,51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i="1" dirty="0">
                          <a:effectLst/>
                        </a:rPr>
                        <a:t>331 397,25 ₽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endParaRPr lang="ru-RU" i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34 041 034,63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806,62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008715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Подрезка кустарников и хвойных растений для их упорядоченного вида и здоровья;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Уход за центральной клумбой: обрезка, рыхление и подкормка многолетних растений, таких как пионы, ирисы, спиреи, хосты, гортензии;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зиме: удаление подсохших участков и стрижка растений, уборка сорняков и прополка клумб;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кустарников в шаровидную форму, таких как бересклет, калина, рябина;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газона комплексным удобрением и удаление сорняков;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Полив проблемных участков поверхности склонов рулонного газона.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1D261-7EAC-4AD0-89BF-41D2003F6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70" y="3960000"/>
            <a:ext cx="1620000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7E27A-2B16-45E3-A329-C3C6BDB3F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30" y="3960000"/>
            <a:ext cx="1620000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17E382-A3B4-4B78-A9A9-885395A5A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960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панелей зеркал в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приквартирных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холлах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24D5F5-8506-486C-8444-6D77EA664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9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C990C0-1DDC-4DA6-A930-405DC630B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389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DD7D14-0B92-4766-A488-1002B45198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389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866232-988B-48EB-93AF-2D423D4F3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Прочистка ливнестоков на кровле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мень, земля, на открытом воздухе, гравий&#10;&#10;Автоматически созданное описание">
            <a:extLst>
              <a:ext uri="{FF2B5EF4-FFF2-40B4-BE49-F238E27FC236}">
                <a16:creationId xmlns:a16="http://schemas.microsoft.com/office/drawing/2014/main" id="{697E298D-093F-B544-84A3-AAD4D89C3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6461"/>
            <a:ext cx="2787161" cy="371621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мень, земля, гравий, Галька&#10;&#10;Автоматически созданное описание">
            <a:extLst>
              <a:ext uri="{FF2B5EF4-FFF2-40B4-BE49-F238E27FC236}">
                <a16:creationId xmlns:a16="http://schemas.microsoft.com/office/drawing/2014/main" id="{6D681EFC-4871-7E43-8443-1E24EFBD9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94" y="996461"/>
            <a:ext cx="2787161" cy="371621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мень, земля, Гальк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A0435EA-1C49-7649-BE88-0BB37623D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91" y="996461"/>
            <a:ext cx="2787161" cy="37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5F17A-E664-4D9C-B683-EAE332785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7" y="1044000"/>
            <a:ext cx="1296000" cy="230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3233DF-6F8D-478D-A9CA-3FF50907AB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636000"/>
            <a:ext cx="1728000" cy="2304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5219BA5-FAD3-4CAD-A5C9-F2B160101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1044000"/>
            <a:ext cx="1728000" cy="230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EA7A26-D5C4-4FE5-A5B3-A62B7D222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36000"/>
            <a:ext cx="1728000" cy="230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636643-7927-49A8-AFFA-C0B22DE08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044000"/>
            <a:ext cx="1728000" cy="230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22F87B-E79B-4FEC-BC85-0700642D8C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53" y="3636000"/>
            <a:ext cx="1728000" cy="2304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C5DC56-6B56-4E6B-B6C5-69F9BB364E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53" y="1044000"/>
            <a:ext cx="1728000" cy="230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C8928E-74A3-4481-B53B-CFF7BAA1DD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" y="3636000"/>
            <a:ext cx="129536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22986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2679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711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12.2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839,2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2023 года выполнили 641 заявка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19464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4 144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603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307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4 451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641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579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374</cp:revision>
  <dcterms:created xsi:type="dcterms:W3CDTF">2022-01-28T09:16:54Z</dcterms:created>
  <dcterms:modified xsi:type="dcterms:W3CDTF">2023-11-10T21:15:15Z</dcterms:modified>
</cp:coreProperties>
</file>