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65" r:id="rId9"/>
    <p:sldId id="258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C1D"/>
    <a:srgbClr val="C3A9B8"/>
    <a:srgbClr val="E0AC8C"/>
    <a:srgbClr val="E3B395"/>
    <a:srgbClr val="E6B99E"/>
    <a:srgbClr val="D884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3DA28F-7748-4CF5-A8BE-6B5648236F53}" v="616" dt="2022-02-09T12:29:35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1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Александра  Шишкова" userId="eef2855d-6d2a-495a-868b-d7a8ff178bc4" providerId="ADAL" clId="{943DA28F-7748-4CF5-A8BE-6B5648236F53}"/>
    <pc:docChg chg="undo redo custSel modSld">
      <pc:chgData name="Александра  Шишкова" userId="eef2855d-6d2a-495a-868b-d7a8ff178bc4" providerId="ADAL" clId="{943DA28F-7748-4CF5-A8BE-6B5648236F53}" dt="2022-02-09T13:01:07.940" v="1232" actId="14100"/>
      <pc:docMkLst>
        <pc:docMk/>
      </pc:docMkLst>
      <pc:sldChg chg="modSp mod">
        <pc:chgData name="Александра  Шишкова" userId="eef2855d-6d2a-495a-868b-d7a8ff178bc4" providerId="ADAL" clId="{943DA28F-7748-4CF5-A8BE-6B5648236F53}" dt="2022-02-09T12:15:10.790" v="808" actId="20577"/>
        <pc:sldMkLst>
          <pc:docMk/>
          <pc:sldMk cId="1903329932" sldId="258"/>
        </pc:sldMkLst>
        <pc:spChg chg="mod">
          <ac:chgData name="Александра  Шишкова" userId="eef2855d-6d2a-495a-868b-d7a8ff178bc4" providerId="ADAL" clId="{943DA28F-7748-4CF5-A8BE-6B5648236F53}" dt="2022-02-09T09:52:35.254" v="116" actId="1076"/>
          <ac:spMkLst>
            <pc:docMk/>
            <pc:sldMk cId="1903329932" sldId="258"/>
            <ac:spMk id="6" creationId="{1A6B2C54-152A-4CC1-8737-DB9E69A26431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15:10.790" v="808" actId="20577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14:37.043" v="792" actId="20577"/>
        <pc:sldMkLst>
          <pc:docMk/>
          <pc:sldMk cId="2189877253" sldId="266"/>
        </pc:sldMkLst>
        <pc:graphicFrameChg chg="mod">
          <ac:chgData name="Александра  Шишкова" userId="eef2855d-6d2a-495a-868b-d7a8ff178bc4" providerId="ADAL" clId="{943DA28F-7748-4CF5-A8BE-6B5648236F53}" dt="2022-02-09T12:14:37.043" v="792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8:01.403" v="214" actId="20577"/>
        <pc:sldMkLst>
          <pc:docMk/>
          <pc:sldMk cId="2819116864" sldId="267"/>
        </pc:sldMkLst>
        <pc:spChg chg="mod">
          <ac:chgData name="Александра  Шишкова" userId="eef2855d-6d2a-495a-868b-d7a8ff178bc4" providerId="ADAL" clId="{943DA28F-7748-4CF5-A8BE-6B5648236F53}" dt="2022-02-09T09:57:47.193" v="203" actId="20577"/>
          <ac:spMkLst>
            <pc:docMk/>
            <pc:sldMk cId="2819116864" sldId="267"/>
            <ac:spMk id="10" creationId="{5E607505-D166-436D-960C-41BEBE600F0B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09:58:01.403" v="214" actId="20577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51:19.724" v="112" actId="20577"/>
        <pc:sldMkLst>
          <pc:docMk/>
          <pc:sldMk cId="4130639335" sldId="268"/>
        </pc:sldMkLst>
        <pc:graphicFrameChg chg="mod modGraphic">
          <ac:chgData name="Александра  Шишкова" userId="eef2855d-6d2a-495a-868b-d7a8ff178bc4" providerId="ADAL" clId="{943DA28F-7748-4CF5-A8BE-6B5648236F53}" dt="2022-02-09T09:51:19.724" v="112" actId="20577"/>
          <ac:graphicFrameMkLst>
            <pc:docMk/>
            <pc:sldMk cId="4130639335" sldId="268"/>
            <ac:graphicFrameMk id="7" creationId="{144DEA1E-8C50-49B1-953A-6DF6D1F10DA7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09:44:42.369" v="19" actId="20577"/>
        <pc:sldMkLst>
          <pc:docMk/>
          <pc:sldMk cId="571093905" sldId="269"/>
        </pc:sldMkLst>
        <pc:graphicFrameChg chg="modGraphic">
          <ac:chgData name="Александра  Шишкова" userId="eef2855d-6d2a-495a-868b-d7a8ff178bc4" providerId="ADAL" clId="{943DA28F-7748-4CF5-A8BE-6B5648236F53}" dt="2022-02-09T09:44:42.369" v="19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02.912" v="865" actId="2711"/>
        <pc:sldMkLst>
          <pc:docMk/>
          <pc:sldMk cId="2547746419" sldId="270"/>
        </pc:sldMkLst>
        <pc:graphicFrameChg chg="mod modGraphic">
          <ac:chgData name="Александра  Шишкова" userId="eef2855d-6d2a-495a-868b-d7a8ff178bc4" providerId="ADAL" clId="{943DA28F-7748-4CF5-A8BE-6B5648236F53}" dt="2022-02-09T12:28:02.912" v="865" actId="2711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2:28:18.938" v="867" actId="1076"/>
        <pc:sldMkLst>
          <pc:docMk/>
          <pc:sldMk cId="4192431420" sldId="272"/>
        </pc:sldMkLst>
        <pc:spChg chg="mod">
          <ac:chgData name="Александра  Шишкова" userId="eef2855d-6d2a-495a-868b-d7a8ff178bc4" providerId="ADAL" clId="{943DA28F-7748-4CF5-A8BE-6B5648236F53}" dt="2022-02-09T12:28:18.938" v="867" actId="1076"/>
          <ac:spMkLst>
            <pc:docMk/>
            <pc:sldMk cId="4192431420" sldId="272"/>
            <ac:spMk id="12" creationId="{39F5B48F-7EBF-402A-9E35-8ECDFB0B6F4E}"/>
          </ac:spMkLst>
        </pc:spChg>
        <pc:graphicFrameChg chg="mod modGraphic">
          <ac:chgData name="Александра  Шишкова" userId="eef2855d-6d2a-495a-868b-d7a8ff178bc4" providerId="ADAL" clId="{943DA28F-7748-4CF5-A8BE-6B5648236F53}" dt="2022-02-09T12:28:13.361" v="866" actId="14100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modSp mod">
        <pc:chgData name="Александра  Шишкова" userId="eef2855d-6d2a-495a-868b-d7a8ff178bc4" providerId="ADAL" clId="{943DA28F-7748-4CF5-A8BE-6B5648236F53}" dt="2022-02-09T13:01:07.940" v="1232" actId="14100"/>
        <pc:sldMkLst>
          <pc:docMk/>
          <pc:sldMk cId="931460966" sldId="273"/>
        </pc:sldMkLst>
        <pc:graphicFrameChg chg="mod modGraphic">
          <ac:chgData name="Александра  Шишкова" userId="eef2855d-6d2a-495a-868b-d7a8ff178bc4" providerId="ADAL" clId="{943DA28F-7748-4CF5-A8BE-6B5648236F53}" dt="2022-02-09T13:01:07.940" v="1232" actId="14100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  <pc:docChgLst>
    <pc:chgData name="Александра Шишкова" userId="eef2855d-6d2a-495a-868b-d7a8ff178bc4" providerId="ADAL" clId="{7B157775-09E3-48EC-9A0D-EA802D431A4F}"/>
    <pc:docChg chg="undo custSel addSld delSld modSld sldOrd">
      <pc:chgData name="Александра Шишкова" userId="eef2855d-6d2a-495a-868b-d7a8ff178bc4" providerId="ADAL" clId="{7B157775-09E3-48EC-9A0D-EA802D431A4F}" dt="2022-02-08T09:45:12.670" v="1609" actId="20577"/>
      <pc:docMkLst>
        <pc:docMk/>
      </pc:docMkLst>
      <pc:sldChg chg="modSp mod">
        <pc:chgData name="Александра Шишкова" userId="eef2855d-6d2a-495a-868b-d7a8ff178bc4" providerId="ADAL" clId="{7B157775-09E3-48EC-9A0D-EA802D431A4F}" dt="2022-02-08T07:08:16.006" v="121" actId="1076"/>
        <pc:sldMkLst>
          <pc:docMk/>
          <pc:sldMk cId="1351651579" sldId="256"/>
        </pc:sldMkLst>
        <pc:spChg chg="mod">
          <ac:chgData name="Александра Шишкова" userId="eef2855d-6d2a-495a-868b-d7a8ff178bc4" providerId="ADAL" clId="{7B157775-09E3-48EC-9A0D-EA802D431A4F}" dt="2022-02-08T07:07:32.936" v="102" actId="1076"/>
          <ac:spMkLst>
            <pc:docMk/>
            <pc:sldMk cId="1351651579" sldId="256"/>
            <ac:spMk id="6" creationId="{A7BD990B-C49F-418A-8A51-AFA10CA628E2}"/>
          </ac:spMkLst>
        </pc:spChg>
        <pc:spChg chg="mod">
          <ac:chgData name="Александра Шишкова" userId="eef2855d-6d2a-495a-868b-d7a8ff178bc4" providerId="ADAL" clId="{7B157775-09E3-48EC-9A0D-EA802D431A4F}" dt="2022-02-08T07:08:16.006" v="121" actId="1076"/>
          <ac:spMkLst>
            <pc:docMk/>
            <pc:sldMk cId="1351651579" sldId="256"/>
            <ac:spMk id="8" creationId="{D34D88D7-CD38-4DA9-B1BD-44543BCD63FB}"/>
          </ac:spMkLst>
        </pc:spChg>
        <pc:picChg chg="mod">
          <ac:chgData name="Александра Шишкова" userId="eef2855d-6d2a-495a-868b-d7a8ff178bc4" providerId="ADAL" clId="{7B157775-09E3-48EC-9A0D-EA802D431A4F}" dt="2022-02-08T07:08:09.218" v="120" actId="1076"/>
          <ac:picMkLst>
            <pc:docMk/>
            <pc:sldMk cId="1351651579" sldId="256"/>
            <ac:picMk id="4" creationId="{BAF6CDDF-3478-4257-8525-D23E8860EC30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7:39:32.120" v="245" actId="14100"/>
        <pc:sldMkLst>
          <pc:docMk/>
          <pc:sldMk cId="2221862638" sldId="257"/>
        </pc:sldMkLst>
        <pc:spChg chg="mod">
          <ac:chgData name="Александра Шишкова" userId="eef2855d-6d2a-495a-868b-d7a8ff178bc4" providerId="ADAL" clId="{7B157775-09E3-48EC-9A0D-EA802D431A4F}" dt="2022-02-08T07:37:19.217" v="210" actId="20577"/>
          <ac:spMkLst>
            <pc:docMk/>
            <pc:sldMk cId="2221862638" sldId="257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7:39:32.120" v="245" actId="14100"/>
          <ac:picMkLst>
            <pc:docMk/>
            <pc:sldMk cId="2221862638" sldId="257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30.184" v="244" actId="14100"/>
          <ac:picMkLst>
            <pc:docMk/>
            <pc:sldMk cId="2221862638" sldId="257"/>
            <ac:picMk id="6" creationId="{C300FFBF-FF22-463F-8444-A06B7A0D8137}"/>
          </ac:picMkLst>
        </pc:picChg>
        <pc:picChg chg="del">
          <ac:chgData name="Александра Шишкова" userId="eef2855d-6d2a-495a-868b-d7a8ff178bc4" providerId="ADAL" clId="{7B157775-09E3-48EC-9A0D-EA802D431A4F}" dt="2022-02-08T07:37:24.171" v="211" actId="478"/>
          <ac:picMkLst>
            <pc:docMk/>
            <pc:sldMk cId="2221862638" sldId="257"/>
            <ac:picMk id="9" creationId="{DBFE3A28-E520-4678-B342-CABA2490214E}"/>
          </ac:picMkLst>
        </pc:picChg>
        <pc:picChg chg="add mod">
          <ac:chgData name="Александра Шишкова" userId="eef2855d-6d2a-495a-868b-d7a8ff178bc4" providerId="ADAL" clId="{7B157775-09E3-48EC-9A0D-EA802D431A4F}" dt="2022-02-08T07:39:26.400" v="243" actId="14100"/>
          <ac:picMkLst>
            <pc:docMk/>
            <pc:sldMk cId="2221862638" sldId="257"/>
            <ac:picMk id="10" creationId="{1309EEAF-22D9-49B3-8BE0-A3DEDB2E7189}"/>
          </ac:picMkLst>
        </pc:picChg>
      </pc:sldChg>
      <pc:sldChg chg="addSp delSp modSp mod">
        <pc:chgData name="Александра Шишкова" userId="eef2855d-6d2a-495a-868b-d7a8ff178bc4" providerId="ADAL" clId="{7B157775-09E3-48EC-9A0D-EA802D431A4F}" dt="2022-02-08T08:55:36.820" v="1215"/>
        <pc:sldMkLst>
          <pc:docMk/>
          <pc:sldMk cId="1903329932" sldId="258"/>
        </pc:sldMkLst>
        <pc:spChg chg="add mod">
          <ac:chgData name="Александра Шишкова" userId="eef2855d-6d2a-495a-868b-d7a8ff178bc4" providerId="ADAL" clId="{7B157775-09E3-48EC-9A0D-EA802D431A4F}" dt="2022-02-08T08:39:03.865" v="916" actId="12"/>
          <ac:spMkLst>
            <pc:docMk/>
            <pc:sldMk cId="1903329932" sldId="258"/>
            <ac:spMk id="6" creationId="{1A6B2C54-152A-4CC1-8737-DB9E69A26431}"/>
          </ac:spMkLst>
        </pc:spChg>
        <pc:spChg chg="mod">
          <ac:chgData name="Александра Шишкова" userId="eef2855d-6d2a-495a-868b-d7a8ff178bc4" providerId="ADAL" clId="{7B157775-09E3-48EC-9A0D-EA802D431A4F}" dt="2022-02-08T08:38:13.646" v="907" actId="20577"/>
          <ac:spMkLst>
            <pc:docMk/>
            <pc:sldMk cId="1903329932" sldId="258"/>
            <ac:spMk id="7" creationId="{3942828B-4375-46DF-9BAE-C9E65A60A1E1}"/>
          </ac:spMkLst>
        </pc:spChg>
        <pc:graphicFrameChg chg="add del mod">
          <ac:chgData name="Александра Шишкова" userId="eef2855d-6d2a-495a-868b-d7a8ff178bc4" providerId="ADAL" clId="{7B157775-09E3-48EC-9A0D-EA802D431A4F}" dt="2022-02-08T08:52:41.002" v="1110" actId="478"/>
          <ac:graphicFrameMkLst>
            <pc:docMk/>
            <pc:sldMk cId="1903329932" sldId="258"/>
            <ac:graphicFrameMk id="8" creationId="{90FAB38C-6C8A-44F1-A48A-6AAA781B9B8A}"/>
          </ac:graphicFrameMkLst>
        </pc:graphicFrameChg>
        <pc:graphicFrameChg chg="mod modGraphic">
          <ac:chgData name="Александра Шишкова" userId="eef2855d-6d2a-495a-868b-d7a8ff178bc4" providerId="ADAL" clId="{7B157775-09E3-48EC-9A0D-EA802D431A4F}" dt="2022-02-08T08:55:36.820" v="1215"/>
          <ac:graphicFrameMkLst>
            <pc:docMk/>
            <pc:sldMk cId="1903329932" sldId="258"/>
            <ac:graphicFrameMk id="10" creationId="{0A423937-D6B5-4773-BFBE-4ECBE0BECC8B}"/>
          </ac:graphicFrameMkLst>
        </pc:graphicFrameChg>
      </pc:sldChg>
      <pc:sldChg chg="modSp mod">
        <pc:chgData name="Александра Шишкова" userId="eef2855d-6d2a-495a-868b-d7a8ff178bc4" providerId="ADAL" clId="{7B157775-09E3-48EC-9A0D-EA802D431A4F}" dt="2022-02-08T09:45:12.670" v="1609" actId="20577"/>
        <pc:sldMkLst>
          <pc:docMk/>
          <pc:sldMk cId="3698817589" sldId="259"/>
        </pc:sldMkLst>
        <pc:spChg chg="mod">
          <ac:chgData name="Александра Шишкова" userId="eef2855d-6d2a-495a-868b-d7a8ff178bc4" providerId="ADAL" clId="{7B157775-09E3-48EC-9A0D-EA802D431A4F}" dt="2022-02-08T09:45:12.670" v="1609" actId="20577"/>
          <ac:spMkLst>
            <pc:docMk/>
            <pc:sldMk cId="3698817589" sldId="259"/>
            <ac:spMk id="10" creationId="{A844060E-8268-422E-9A22-0A750B014368}"/>
          </ac:spMkLst>
        </pc:spChg>
      </pc:sldChg>
      <pc:sldChg chg="addSp delSp modSp add mod">
        <pc:chgData name="Александра Шишкова" userId="eef2855d-6d2a-495a-868b-d7a8ff178bc4" providerId="ADAL" clId="{7B157775-09E3-48EC-9A0D-EA802D431A4F}" dt="2022-02-08T07:18:09.423" v="166" actId="123"/>
        <pc:sldMkLst>
          <pc:docMk/>
          <pc:sldMk cId="3432102786" sldId="260"/>
        </pc:sldMkLst>
        <pc:spChg chg="del">
          <ac:chgData name="Александра Шишкова" userId="eef2855d-6d2a-495a-868b-d7a8ff178bc4" providerId="ADAL" clId="{7B157775-09E3-48EC-9A0D-EA802D431A4F}" dt="2022-02-08T07:18:00.112" v="163" actId="478"/>
          <ac:spMkLst>
            <pc:docMk/>
            <pc:sldMk cId="3432102786" sldId="260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7:18:09.423" v="166" actId="123"/>
          <ac:graphicFrameMkLst>
            <pc:docMk/>
            <pc:sldMk cId="3432102786" sldId="260"/>
            <ac:graphicFrameMk id="6" creationId="{3DF2942A-2498-4CAB-9469-06E1D141177D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7:08:44.605" v="123" actId="478"/>
          <ac:picMkLst>
            <pc:docMk/>
            <pc:sldMk cId="3432102786" sldId="260"/>
            <ac:picMk id="9" creationId="{DBFE3A28-E520-4678-B342-CABA2490214E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7:56:30.642" v="370" actId="1076"/>
        <pc:sldMkLst>
          <pc:docMk/>
          <pc:sldMk cId="3911551407" sldId="261"/>
        </pc:sldMkLst>
        <pc:spChg chg="mod">
          <ac:chgData name="Александра Шишкова" userId="eef2855d-6d2a-495a-868b-d7a8ff178bc4" providerId="ADAL" clId="{7B157775-09E3-48EC-9A0D-EA802D431A4F}" dt="2022-02-08T07:56:30.642" v="370" actId="1076"/>
          <ac:spMkLst>
            <pc:docMk/>
            <pc:sldMk cId="3911551407" sldId="261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7:55:39.303" v="360" actId="20577"/>
          <ac:spMkLst>
            <pc:docMk/>
            <pc:sldMk cId="3911551407" sldId="261"/>
            <ac:spMk id="16" creationId="{129C2F43-DEA8-42BE-855A-C0FBBB176EC9}"/>
          </ac:spMkLst>
        </pc:spChg>
        <pc:spChg chg="add mod">
          <ac:chgData name="Александра Шишкова" userId="eef2855d-6d2a-495a-868b-d7a8ff178bc4" providerId="ADAL" clId="{7B157775-09E3-48EC-9A0D-EA802D431A4F}" dt="2022-02-08T07:55:54.585" v="368" actId="1076"/>
          <ac:spMkLst>
            <pc:docMk/>
            <pc:sldMk cId="3911551407" sldId="261"/>
            <ac:spMk id="17" creationId="{64F9B317-CB0D-4678-BD1F-F797664BFBE8}"/>
          </ac:spMkLst>
        </pc:spChg>
        <pc:picChg chg="del">
          <ac:chgData name="Александра Шишкова" userId="eef2855d-6d2a-495a-868b-d7a8ff178bc4" providerId="ADAL" clId="{7B157775-09E3-48EC-9A0D-EA802D431A4F}" dt="2022-02-08T07:40:06.190" v="247" actId="478"/>
          <ac:picMkLst>
            <pc:docMk/>
            <pc:sldMk cId="3911551407" sldId="261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1.848" v="345" actId="1076"/>
          <ac:picMkLst>
            <pc:docMk/>
            <pc:sldMk cId="3911551407" sldId="261"/>
            <ac:picMk id="5" creationId="{3B792F07-7165-42AF-870E-DF8B1DC2528E}"/>
          </ac:picMkLst>
        </pc:picChg>
        <pc:picChg chg="del">
          <ac:chgData name="Александра Шишкова" userId="eef2855d-6d2a-495a-868b-d7a8ff178bc4" providerId="ADAL" clId="{7B157775-09E3-48EC-9A0D-EA802D431A4F}" dt="2022-02-08T07:40:06.708" v="248" actId="478"/>
          <ac:picMkLst>
            <pc:docMk/>
            <pc:sldMk cId="3911551407" sldId="261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46.566" v="343" actId="14100"/>
          <ac:picMkLst>
            <pc:docMk/>
            <pc:sldMk cId="3911551407" sldId="261"/>
            <ac:picMk id="9" creationId="{98289219-E6E7-4823-9D85-85FFCBB6151E}"/>
          </ac:picMkLst>
        </pc:picChg>
        <pc:picChg chg="del">
          <ac:chgData name="Александра Шишкова" userId="eef2855d-6d2a-495a-868b-d7a8ff178bc4" providerId="ADAL" clId="{7B157775-09E3-48EC-9A0D-EA802D431A4F}" dt="2022-02-08T07:40:07.211" v="249" actId="478"/>
          <ac:picMkLst>
            <pc:docMk/>
            <pc:sldMk cId="3911551407" sldId="261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53.452" v="346" actId="1076"/>
          <ac:picMkLst>
            <pc:docMk/>
            <pc:sldMk cId="3911551407" sldId="261"/>
            <ac:picMk id="13" creationId="{DAA1195C-F919-4A1C-B3D6-0220807E322D}"/>
          </ac:picMkLst>
        </pc:picChg>
        <pc:picChg chg="add mod">
          <ac:chgData name="Александра Шишкова" userId="eef2855d-6d2a-495a-868b-d7a8ff178bc4" providerId="ADAL" clId="{7B157775-09E3-48EC-9A0D-EA802D431A4F}" dt="2022-02-08T07:54:09.843" v="331" actId="1076"/>
          <ac:picMkLst>
            <pc:docMk/>
            <pc:sldMk cId="3911551407" sldId="261"/>
            <ac:picMk id="15" creationId="{621297D3-B844-44CC-A364-62A9E324C60D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0:51.102" v="514" actId="1076"/>
        <pc:sldMkLst>
          <pc:docMk/>
          <pc:sldMk cId="499231565" sldId="262"/>
        </pc:sldMkLst>
        <pc:spChg chg="mod">
          <ac:chgData name="Александра Шишкова" userId="eef2855d-6d2a-495a-868b-d7a8ff178bc4" providerId="ADAL" clId="{7B157775-09E3-48EC-9A0D-EA802D431A4F}" dt="2022-02-08T07:57:59.302" v="440" actId="20577"/>
          <ac:spMkLst>
            <pc:docMk/>
            <pc:sldMk cId="499231565" sldId="262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7:56:40.758" v="372" actId="478"/>
          <ac:picMkLst>
            <pc:docMk/>
            <pc:sldMk cId="499231565" sldId="262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4.344" v="503" actId="1076"/>
          <ac:picMkLst>
            <pc:docMk/>
            <pc:sldMk cId="499231565" sldId="262"/>
            <ac:picMk id="5" creationId="{F996D0A0-D75A-4659-9E7D-D862E44C7622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259" v="373" actId="478"/>
          <ac:picMkLst>
            <pc:docMk/>
            <pc:sldMk cId="499231565" sldId="262"/>
            <ac:picMk id="6" creationId="{C300FFBF-FF22-463F-8444-A06B7A0D8137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11.711" v="444" actId="478"/>
          <ac:picMkLst>
            <pc:docMk/>
            <pc:sldMk cId="499231565" sldId="262"/>
            <ac:picMk id="9" creationId="{18894462-FCCF-43A6-BF31-AA096A245776}"/>
          </ac:picMkLst>
        </pc:picChg>
        <pc:picChg chg="del">
          <ac:chgData name="Александра Шишкова" userId="eef2855d-6d2a-495a-868b-d7a8ff178bc4" providerId="ADAL" clId="{7B157775-09E3-48EC-9A0D-EA802D431A4F}" dt="2022-02-08T07:56:41.654" v="374" actId="478"/>
          <ac:picMkLst>
            <pc:docMk/>
            <pc:sldMk cId="499231565" sldId="262"/>
            <ac:picMk id="10" creationId="{1309EEAF-22D9-49B3-8BE0-A3DEDB2E7189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8:20.915" v="448" actId="478"/>
          <ac:picMkLst>
            <pc:docMk/>
            <pc:sldMk cId="499231565" sldId="262"/>
            <ac:picMk id="13" creationId="{5A6C3E82-6258-44BB-9852-456570F04733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27.073" v="506" actId="1076"/>
          <ac:picMkLst>
            <pc:docMk/>
            <pc:sldMk cId="499231565" sldId="262"/>
            <ac:picMk id="15" creationId="{6848069B-95B4-4CE5-BB00-E6265BAEB398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51.102" v="514" actId="1076"/>
          <ac:picMkLst>
            <pc:docMk/>
            <pc:sldMk cId="499231565" sldId="262"/>
            <ac:picMk id="17" creationId="{68A4661A-B80B-4444-A215-EC55B476075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45.395" v="486" actId="478"/>
          <ac:picMkLst>
            <pc:docMk/>
            <pc:sldMk cId="499231565" sldId="262"/>
            <ac:picMk id="19" creationId="{83204748-E174-4CA3-B623-5B3F27716E76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7:59:51.853" v="488" actId="478"/>
          <ac:picMkLst>
            <pc:docMk/>
            <pc:sldMk cId="499231565" sldId="262"/>
            <ac:picMk id="21" creationId="{0F571365-C5F7-44EB-B5A3-2A84C516FFA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0:49.034" v="513" actId="1076"/>
          <ac:picMkLst>
            <pc:docMk/>
            <pc:sldMk cId="499231565" sldId="262"/>
            <ac:picMk id="23" creationId="{FB550802-D1AE-474B-921A-43C7B68C8DB3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05:20.524" v="606" actId="20577"/>
        <pc:sldMkLst>
          <pc:docMk/>
          <pc:sldMk cId="2269082374" sldId="263"/>
        </pc:sldMkLst>
        <pc:spChg chg="mod">
          <ac:chgData name="Александра Шишкова" userId="eef2855d-6d2a-495a-868b-d7a8ff178bc4" providerId="ADAL" clId="{7B157775-09E3-48EC-9A0D-EA802D431A4F}" dt="2022-02-08T08:05:20.524" v="606" actId="20577"/>
          <ac:spMkLst>
            <pc:docMk/>
            <pc:sldMk cId="2269082374" sldId="263"/>
            <ac:spMk id="8" creationId="{01A0FD06-33DD-4C9D-817C-F2066D0882AD}"/>
          </ac:spMkLst>
        </pc:sp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3" creationId="{54C3EDAB-E26D-4183-B05F-57CE63D9D8E0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12.559" v="600" actId="1076"/>
          <ac:picMkLst>
            <pc:docMk/>
            <pc:sldMk cId="2269082374" sldId="263"/>
            <ac:picMk id="5" creationId="{6382ABB2-422C-4D06-BE2D-716BA0D21476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6" creationId="{C300FFBF-FF22-463F-8444-A06B7A0D8137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5.403" v="598" actId="1076"/>
          <ac:picMkLst>
            <pc:docMk/>
            <pc:sldMk cId="2269082374" sldId="263"/>
            <ac:picMk id="9" creationId="{2587CFE5-175E-4DB8-A0A4-8583AE8B1EA7}"/>
          </ac:picMkLst>
        </pc:picChg>
        <pc:picChg chg="del">
          <ac:chgData name="Александра Шишкова" userId="eef2855d-6d2a-495a-868b-d7a8ff178bc4" providerId="ADAL" clId="{7B157775-09E3-48EC-9A0D-EA802D431A4F}" dt="2022-02-08T08:02:07.523" v="516" actId="478"/>
          <ac:picMkLst>
            <pc:docMk/>
            <pc:sldMk cId="2269082374" sldId="263"/>
            <ac:picMk id="10" creationId="{1309EEAF-22D9-49B3-8BE0-A3DEDB2E71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05:07.527" v="599" actId="1076"/>
          <ac:picMkLst>
            <pc:docMk/>
            <pc:sldMk cId="2269082374" sldId="263"/>
            <ac:picMk id="13" creationId="{6CB73D60-DCF5-4D29-9FE8-D23296BF25F2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12:12.370" v="747" actId="1076"/>
        <pc:sldMkLst>
          <pc:docMk/>
          <pc:sldMk cId="1765217750" sldId="264"/>
        </pc:sldMkLst>
        <pc:spChg chg="mod">
          <ac:chgData name="Александра Шишкова" userId="eef2855d-6d2a-495a-868b-d7a8ff178bc4" providerId="ADAL" clId="{7B157775-09E3-48EC-9A0D-EA802D431A4F}" dt="2022-02-08T08:12:12.370" v="747" actId="1076"/>
          <ac:spMkLst>
            <pc:docMk/>
            <pc:sldMk cId="1765217750" sldId="264"/>
            <ac:spMk id="8" creationId="{01A0FD06-33DD-4C9D-817C-F2066D0882AD}"/>
          </ac:spMkLst>
        </pc:spChg>
        <pc:picChg chg="add del mod">
          <ac:chgData name="Александра Шишкова" userId="eef2855d-6d2a-495a-868b-d7a8ff178bc4" providerId="ADAL" clId="{7B157775-09E3-48EC-9A0D-EA802D431A4F}" dt="2022-02-08T08:09:15.822" v="696" actId="478"/>
          <ac:picMkLst>
            <pc:docMk/>
            <pc:sldMk cId="1765217750" sldId="264"/>
            <ac:picMk id="3" creationId="{4B34326A-7FE5-4E44-85DC-FA6A74BAE060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064" v="608" actId="478"/>
          <ac:picMkLst>
            <pc:docMk/>
            <pc:sldMk cId="1765217750" sldId="264"/>
            <ac:picMk id="5" creationId="{6382ABB2-422C-4D06-BE2D-716BA0D21476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21.986" v="729" actId="14100"/>
          <ac:picMkLst>
            <pc:docMk/>
            <pc:sldMk cId="1765217750" sldId="264"/>
            <ac:picMk id="7" creationId="{F5B5334C-24C4-4F4C-A485-30DB932D87CE}"/>
          </ac:picMkLst>
        </pc:picChg>
        <pc:picChg chg="del">
          <ac:chgData name="Александра Шишкова" userId="eef2855d-6d2a-495a-868b-d7a8ff178bc4" providerId="ADAL" clId="{7B157775-09E3-48EC-9A0D-EA802D431A4F}" dt="2022-02-08T08:07:08.164" v="610" actId="478"/>
          <ac:picMkLst>
            <pc:docMk/>
            <pc:sldMk cId="1765217750" sldId="264"/>
            <ac:picMk id="9" creationId="{2587CFE5-175E-4DB8-A0A4-8583AE8B1EA7}"/>
          </ac:picMkLst>
        </pc:picChg>
        <pc:picChg chg="add mod">
          <ac:chgData name="Александра Шишкова" userId="eef2855d-6d2a-495a-868b-d7a8ff178bc4" providerId="ADAL" clId="{7B157775-09E3-48EC-9A0D-EA802D431A4F}" dt="2022-02-08T08:11:59.250" v="744" actId="1076"/>
          <ac:picMkLst>
            <pc:docMk/>
            <pc:sldMk cId="1765217750" sldId="264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07:07.708" v="609" actId="478"/>
          <ac:picMkLst>
            <pc:docMk/>
            <pc:sldMk cId="1765217750" sldId="264"/>
            <ac:picMk id="13" creationId="{6CB73D60-DCF5-4D29-9FE8-D23296BF25F2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5.954" v="746" actId="14100"/>
          <ac:picMkLst>
            <pc:docMk/>
            <pc:sldMk cId="1765217750" sldId="264"/>
            <ac:picMk id="15" creationId="{CA3FCFED-BE94-4BC0-B8C7-75ED9D74F40E}"/>
          </ac:picMkLst>
        </pc:picChg>
        <pc:picChg chg="add del mod">
          <ac:chgData name="Александра Шишкова" userId="eef2855d-6d2a-495a-868b-d7a8ff178bc4" providerId="ADAL" clId="{7B157775-09E3-48EC-9A0D-EA802D431A4F}" dt="2022-02-08T08:10:41.967" v="717" actId="478"/>
          <ac:picMkLst>
            <pc:docMk/>
            <pc:sldMk cId="1765217750" sldId="264"/>
            <ac:picMk id="17" creationId="{DF3DF64E-3DE2-4EAE-88A1-5463DE61E389}"/>
          </ac:picMkLst>
        </pc:picChg>
        <pc:picChg chg="add mod">
          <ac:chgData name="Александра Шишкова" userId="eef2855d-6d2a-495a-868b-d7a8ff178bc4" providerId="ADAL" clId="{7B157775-09E3-48EC-9A0D-EA802D431A4F}" dt="2022-02-08T08:12:03.536" v="745" actId="14100"/>
          <ac:picMkLst>
            <pc:docMk/>
            <pc:sldMk cId="1765217750" sldId="264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21:09.810" v="895" actId="20577"/>
        <pc:sldMkLst>
          <pc:docMk/>
          <pc:sldMk cId="711194825" sldId="265"/>
        </pc:sldMkLst>
        <pc:spChg chg="mod">
          <ac:chgData name="Александра Шишкова" userId="eef2855d-6d2a-495a-868b-d7a8ff178bc4" providerId="ADAL" clId="{7B157775-09E3-48EC-9A0D-EA802D431A4F}" dt="2022-02-08T08:21:09.810" v="895" actId="20577"/>
          <ac:spMkLst>
            <pc:docMk/>
            <pc:sldMk cId="711194825" sldId="265"/>
            <ac:spMk id="8" creationId="{01A0FD06-33DD-4C9D-817C-F2066D0882AD}"/>
          </ac:spMkLst>
        </pc:spChg>
        <pc:picChg chg="add mod">
          <ac:chgData name="Александра Шишкова" userId="eef2855d-6d2a-495a-868b-d7a8ff178bc4" providerId="ADAL" clId="{7B157775-09E3-48EC-9A0D-EA802D431A4F}" dt="2022-02-08T08:15:54.744" v="891" actId="14100"/>
          <ac:picMkLst>
            <pc:docMk/>
            <pc:sldMk cId="711194825" sldId="265"/>
            <ac:picMk id="3" creationId="{A14087E7-13E0-4EAA-94A6-9267DF3B57EC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7.326" v="892" actId="14100"/>
          <ac:picMkLst>
            <pc:docMk/>
            <pc:sldMk cId="711194825" sldId="265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7" creationId="{F5B5334C-24C4-4F4C-A485-30DB932D87CE}"/>
          </ac:picMkLst>
        </pc:picChg>
        <pc:picChg chg="add mod">
          <ac:chgData name="Александра Шишкова" userId="eef2855d-6d2a-495a-868b-d7a8ff178bc4" providerId="ADAL" clId="{7B157775-09E3-48EC-9A0D-EA802D431A4F}" dt="2022-02-08T08:15:59.541" v="893" actId="14100"/>
          <ac:picMkLst>
            <pc:docMk/>
            <pc:sldMk cId="711194825" sldId="265"/>
            <ac:picMk id="10" creationId="{90200507-B329-4C60-B6E6-E814425163F4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2" creationId="{63DFFF84-32C1-4456-BBF9-650F7BB1BDF3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5" creationId="{CA3FCFED-BE94-4BC0-B8C7-75ED9D74F40E}"/>
          </ac:picMkLst>
        </pc:picChg>
        <pc:picChg chg="del">
          <ac:chgData name="Александра Шишкова" userId="eef2855d-6d2a-495a-868b-d7a8ff178bc4" providerId="ADAL" clId="{7B157775-09E3-48EC-9A0D-EA802D431A4F}" dt="2022-02-08T08:13:54.692" v="855" actId="478"/>
          <ac:picMkLst>
            <pc:docMk/>
            <pc:sldMk cId="711194825" sldId="265"/>
            <ac:picMk id="19" creationId="{B0E5E127-0707-41A4-93D9-C3097DFD7E84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8:47:32.994" v="1059" actId="20577"/>
        <pc:sldMkLst>
          <pc:docMk/>
          <pc:sldMk cId="2189877253" sldId="266"/>
        </pc:sldMkLst>
        <pc:spChg chg="mod">
          <ac:chgData name="Александра Шишкова" userId="eef2855d-6d2a-495a-868b-d7a8ff178bc4" providerId="ADAL" clId="{7B157775-09E3-48EC-9A0D-EA802D431A4F}" dt="2022-02-08T08:45:42.861" v="1037" actId="20577"/>
          <ac:spMkLst>
            <pc:docMk/>
            <pc:sldMk cId="2189877253" sldId="266"/>
            <ac:spMk id="8" creationId="{01A0FD06-33DD-4C9D-817C-F2066D0882AD}"/>
          </ac:spMkLst>
        </pc:spChg>
        <pc:graphicFrameChg chg="add mod">
          <ac:chgData name="Александра Шишкова" userId="eef2855d-6d2a-495a-868b-d7a8ff178bc4" providerId="ADAL" clId="{7B157775-09E3-48EC-9A0D-EA802D431A4F}" dt="2022-02-08T08:47:32.994" v="1059" actId="20577"/>
          <ac:graphicFrameMkLst>
            <pc:docMk/>
            <pc:sldMk cId="2189877253" sldId="266"/>
            <ac:graphicFrameMk id="9" creationId="{F57D1A93-EE46-41C8-93B8-C8C35F91BBAB}"/>
          </ac:graphicFrameMkLst>
        </pc:graphicFrameChg>
        <pc:picChg chg="del">
          <ac:chgData name="Александра Шишкова" userId="eef2855d-6d2a-495a-868b-d7a8ff178bc4" providerId="ADAL" clId="{7B157775-09E3-48EC-9A0D-EA802D431A4F}" dt="2022-02-08T08:46:24.737" v="1040" actId="478"/>
          <ac:picMkLst>
            <pc:docMk/>
            <pc:sldMk cId="2189877253" sldId="266"/>
            <ac:picMk id="3" creationId="{A14087E7-13E0-4EAA-94A6-9267DF3B57EC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253" v="1041" actId="478"/>
          <ac:picMkLst>
            <pc:docMk/>
            <pc:sldMk cId="2189877253" sldId="266"/>
            <ac:picMk id="6" creationId="{1CACF526-6E1A-4354-A641-C98DB000048E}"/>
          </ac:picMkLst>
        </pc:picChg>
        <pc:picChg chg="del">
          <ac:chgData name="Александра Шишкова" userId="eef2855d-6d2a-495a-868b-d7a8ff178bc4" providerId="ADAL" clId="{7B157775-09E3-48EC-9A0D-EA802D431A4F}" dt="2022-02-08T08:46:25.674" v="1042" actId="478"/>
          <ac:picMkLst>
            <pc:docMk/>
            <pc:sldMk cId="2189877253" sldId="266"/>
            <ac:picMk id="10" creationId="{90200507-B329-4C60-B6E6-E814425163F4}"/>
          </ac:picMkLst>
        </pc:picChg>
      </pc:sldChg>
      <pc:sldChg chg="add del">
        <pc:chgData name="Александра Шишкова" userId="eef2855d-6d2a-495a-868b-d7a8ff178bc4" providerId="ADAL" clId="{7B157775-09E3-48EC-9A0D-EA802D431A4F}" dt="2022-02-08T08:46:33.494" v="1044"/>
        <pc:sldMkLst>
          <pc:docMk/>
          <pc:sldMk cId="1587974244" sldId="267"/>
        </pc:sldMkLst>
      </pc:sldChg>
      <pc:sldChg chg="addSp delSp modSp add del mod">
        <pc:chgData name="Александра Шишкова" userId="eef2855d-6d2a-495a-868b-d7a8ff178bc4" providerId="ADAL" clId="{7B157775-09E3-48EC-9A0D-EA802D431A4F}" dt="2022-02-08T08:57:23.281" v="1298" actId="2696"/>
        <pc:sldMkLst>
          <pc:docMk/>
          <pc:sldMk cId="2819116864" sldId="267"/>
        </pc:sldMkLst>
        <pc:spChg chg="add del mod">
          <ac:chgData name="Александра Шишкова" userId="eef2855d-6d2a-495a-868b-d7a8ff178bc4" providerId="ADAL" clId="{7B157775-09E3-48EC-9A0D-EA802D431A4F}" dt="2022-02-08T08:55:52.466" v="1218" actId="478"/>
          <ac:spMkLst>
            <pc:docMk/>
            <pc:sldMk cId="2819116864" sldId="267"/>
            <ac:spMk id="3" creationId="{45BE1BE0-DCC0-4D97-A287-B3F33907E494}"/>
          </ac:spMkLst>
        </pc:spChg>
        <pc:spChg chg="mod">
          <ac:chgData name="Александра Шишкова" userId="eef2855d-6d2a-495a-868b-d7a8ff178bc4" providerId="ADAL" clId="{7B157775-09E3-48EC-9A0D-EA802D431A4F}" dt="2022-02-08T08:49:07.030" v="1107" actId="1076"/>
          <ac:spMkLst>
            <pc:docMk/>
            <pc:sldMk cId="2819116864" sldId="267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8:48:51.051" v="1087" actId="20577"/>
          <ac:spMkLst>
            <pc:docMk/>
            <pc:sldMk cId="2819116864" sldId="267"/>
            <ac:spMk id="10" creationId="{5E607505-D166-436D-960C-41BEBE600F0B}"/>
          </ac:spMkLst>
        </pc:spChg>
        <pc:graphicFrameChg chg="del">
          <ac:chgData name="Александра Шишкова" userId="eef2855d-6d2a-495a-868b-d7a8ff178bc4" providerId="ADAL" clId="{7B157775-09E3-48EC-9A0D-EA802D431A4F}" dt="2022-02-08T08:47:43.644" v="1061" actId="478"/>
          <ac:graphicFrameMkLst>
            <pc:docMk/>
            <pc:sldMk cId="2819116864" sldId="267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8:57:09.918" v="1296" actId="14100"/>
          <ac:graphicFrameMkLst>
            <pc:docMk/>
            <pc:sldMk cId="2819116864" sldId="267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8:58:41.435" v="1328" actId="1076"/>
        <pc:sldMkLst>
          <pc:docMk/>
          <pc:sldMk cId="4130639335" sldId="268"/>
        </pc:sldMkLst>
        <pc:spChg chg="mod">
          <ac:chgData name="Александра Шишкова" userId="eef2855d-6d2a-495a-868b-d7a8ff178bc4" providerId="ADAL" clId="{7B157775-09E3-48EC-9A0D-EA802D431A4F}" dt="2022-02-08T08:57:34.401" v="1315" actId="20577"/>
          <ac:spMkLst>
            <pc:docMk/>
            <pc:sldMk cId="4130639335" sldId="268"/>
            <ac:spMk id="8" creationId="{01A0FD06-33DD-4C9D-817C-F2066D0882AD}"/>
          </ac:spMkLst>
        </pc:spChg>
        <pc:spChg chg="del">
          <ac:chgData name="Александра Шишкова" userId="eef2855d-6d2a-495a-868b-d7a8ff178bc4" providerId="ADAL" clId="{7B157775-09E3-48EC-9A0D-EA802D431A4F}" dt="2022-02-08T08:57:36.595" v="1316" actId="478"/>
          <ac:spMkLst>
            <pc:docMk/>
            <pc:sldMk cId="4130639335" sldId="268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8:58:41.435" v="1328" actId="1076"/>
          <ac:graphicFrameMkLst>
            <pc:docMk/>
            <pc:sldMk cId="4130639335" sldId="268"/>
            <ac:graphicFrameMk id="7" creationId="{144DEA1E-8C50-49B1-953A-6DF6D1F10DA7}"/>
          </ac:graphicFrameMkLst>
        </pc:graphicFrameChg>
        <pc:graphicFrameChg chg="del">
          <ac:chgData name="Александра Шишкова" userId="eef2855d-6d2a-495a-868b-d7a8ff178bc4" providerId="ADAL" clId="{7B157775-09E3-48EC-9A0D-EA802D431A4F}" dt="2022-02-08T08:57:52.423" v="1318" actId="478"/>
          <ac:graphicFrameMkLst>
            <pc:docMk/>
            <pc:sldMk cId="4130639335" sldId="268"/>
            <ac:graphicFrameMk id="12" creationId="{058C2E12-A1F2-4205-9AE3-B35A942305A2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00:52.651" v="1411" actId="20577"/>
        <pc:sldMkLst>
          <pc:docMk/>
          <pc:sldMk cId="571093905" sldId="269"/>
        </pc:sldMkLst>
        <pc:spChg chg="mod">
          <ac:chgData name="Александра Шишкова" userId="eef2855d-6d2a-495a-868b-d7a8ff178bc4" providerId="ADAL" clId="{7B157775-09E3-48EC-9A0D-EA802D431A4F}" dt="2022-02-08T08:59:13.083" v="1346" actId="20577"/>
          <ac:spMkLst>
            <pc:docMk/>
            <pc:sldMk cId="571093905" sldId="269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8:59:43.871" v="1356" actId="1076"/>
          <ac:spMkLst>
            <pc:docMk/>
            <pc:sldMk cId="571093905" sldId="269"/>
            <ac:spMk id="10" creationId="{5E607505-D166-436D-960C-41BEBE600F0B}"/>
          </ac:spMkLst>
        </pc:spChg>
        <pc:graphicFrameChg chg="add mod modGraphic">
          <ac:chgData name="Александра Шишкова" userId="eef2855d-6d2a-495a-868b-d7a8ff178bc4" providerId="ADAL" clId="{7B157775-09E3-48EC-9A0D-EA802D431A4F}" dt="2022-02-08T09:00:52.651" v="1411" actId="20577"/>
          <ac:graphicFrameMkLst>
            <pc:docMk/>
            <pc:sldMk cId="571093905" sldId="269"/>
            <ac:graphicFrameMk id="7" creationId="{A3DD1F1C-72B8-4CCB-8513-3C559DA2B440}"/>
          </ac:graphicFrameMkLst>
        </pc:graphicFrameChg>
        <pc:graphicFrameChg chg="del mod">
          <ac:chgData name="Александра Шишкова" userId="eef2855d-6d2a-495a-868b-d7a8ff178bc4" providerId="ADAL" clId="{7B157775-09E3-48EC-9A0D-EA802D431A4F}" dt="2022-02-08T08:59:53.863" v="1357" actId="478"/>
          <ac:graphicFrameMkLst>
            <pc:docMk/>
            <pc:sldMk cId="571093905" sldId="269"/>
            <ac:graphicFrameMk id="12" creationId="{058C2E12-A1F2-4205-9AE3-B35A942305A2}"/>
          </ac:graphicFrameMkLst>
        </pc:graphicFrameChg>
        <pc:picChg chg="add del">
          <ac:chgData name="Александра Шишкова" userId="eef2855d-6d2a-495a-868b-d7a8ff178bc4" providerId="ADAL" clId="{7B157775-09E3-48EC-9A0D-EA802D431A4F}" dt="2022-02-08T09:00:01.779" v="1361" actId="22"/>
          <ac:picMkLst>
            <pc:docMk/>
            <pc:sldMk cId="571093905" sldId="269"/>
            <ac:picMk id="3" creationId="{EB79D6E6-ABD3-45DF-8A38-8546D806F5A5}"/>
          </ac:picMkLst>
        </pc:picChg>
      </pc:sldChg>
      <pc:sldChg chg="addSp delSp modSp add mod">
        <pc:chgData name="Александра Шишкова" userId="eef2855d-6d2a-495a-868b-d7a8ff178bc4" providerId="ADAL" clId="{7B157775-09E3-48EC-9A0D-EA802D431A4F}" dt="2022-02-08T09:20:16.499" v="1473" actId="22"/>
        <pc:sldMkLst>
          <pc:docMk/>
          <pc:sldMk cId="2547746419" sldId="270"/>
        </pc:sldMkLst>
        <pc:spChg chg="mod">
          <ac:chgData name="Александра Шишкова" userId="eef2855d-6d2a-495a-868b-d7a8ff178bc4" providerId="ADAL" clId="{7B157775-09E3-48EC-9A0D-EA802D431A4F}" dt="2022-02-08T09:01:18.434" v="1439" actId="1076"/>
          <ac:spMkLst>
            <pc:docMk/>
            <pc:sldMk cId="2547746419" sldId="270"/>
            <ac:spMk id="8" creationId="{01A0FD06-33DD-4C9D-817C-F2066D0882AD}"/>
          </ac:spMkLst>
        </pc:spChg>
        <pc:spChg chg="mod">
          <ac:chgData name="Александра Шишкова" userId="eef2855d-6d2a-495a-868b-d7a8ff178bc4" providerId="ADAL" clId="{7B157775-09E3-48EC-9A0D-EA802D431A4F}" dt="2022-02-08T09:19:08.809" v="1461" actId="12"/>
          <ac:spMkLst>
            <pc:docMk/>
            <pc:sldMk cId="2547746419" sldId="270"/>
            <ac:spMk id="10" creationId="{5E607505-D166-436D-960C-41BEBE600F0B}"/>
          </ac:spMkLst>
        </pc:spChg>
        <pc:spChg chg="add del">
          <ac:chgData name="Александра Шишкова" userId="eef2855d-6d2a-495a-868b-d7a8ff178bc4" providerId="ADAL" clId="{7B157775-09E3-48EC-9A0D-EA802D431A4F}" dt="2022-02-08T09:20:16.499" v="1473" actId="22"/>
          <ac:spMkLst>
            <pc:docMk/>
            <pc:sldMk cId="2547746419" sldId="270"/>
            <ac:spMk id="12" creationId="{DD6718DB-A545-4609-8E70-E4AAF693731A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19:12.302" v="1462" actId="478"/>
          <ac:graphicFrameMkLst>
            <pc:docMk/>
            <pc:sldMk cId="2547746419" sldId="270"/>
            <ac:graphicFrameMk id="7" creationId="{A3DD1F1C-72B8-4CCB-8513-3C559DA2B440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0:00.907" v="1471" actId="6549"/>
          <ac:graphicFrameMkLst>
            <pc:docMk/>
            <pc:sldMk cId="2547746419" sldId="270"/>
            <ac:graphicFrameMk id="9" creationId="{375AFE1E-8501-4DDB-9A7F-E68CB66C3470}"/>
          </ac:graphicFrameMkLst>
        </pc:graphicFrameChg>
      </pc:sldChg>
      <pc:sldChg chg="addSp delSp modSp add mod">
        <pc:chgData name="Александра Шишкова" userId="eef2855d-6d2a-495a-868b-d7a8ff178bc4" providerId="ADAL" clId="{7B157775-09E3-48EC-9A0D-EA802D431A4F}" dt="2022-02-08T09:21:37.702" v="1492" actId="2711"/>
        <pc:sldMkLst>
          <pc:docMk/>
          <pc:sldMk cId="2483461588" sldId="271"/>
        </pc:sldMkLst>
        <pc:spChg chg="add del mod">
          <ac:chgData name="Александра Шишкова" userId="eef2855d-6d2a-495a-868b-d7a8ff178bc4" providerId="ADAL" clId="{7B157775-09E3-48EC-9A0D-EA802D431A4F}" dt="2022-02-08T09:20:53.686" v="1484" actId="478"/>
          <ac:spMkLst>
            <pc:docMk/>
            <pc:sldMk cId="2483461588" sldId="271"/>
            <ac:spMk id="3" creationId="{FF5F8091-6BA0-4148-9A74-5402555B146D}"/>
          </ac:spMkLst>
        </pc:spChg>
        <pc:spChg chg="mod">
          <ac:chgData name="Александра Шишкова" userId="eef2855d-6d2a-495a-868b-d7a8ff178bc4" providerId="ADAL" clId="{7B157775-09E3-48EC-9A0D-EA802D431A4F}" dt="2022-02-08T09:20:43.749" v="1481"/>
          <ac:spMkLst>
            <pc:docMk/>
            <pc:sldMk cId="2483461588" sldId="271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0:46.128" v="1482" actId="478"/>
          <ac:graphicFrameMkLst>
            <pc:docMk/>
            <pc:sldMk cId="2483461588" sldId="271"/>
            <ac:graphicFrameMk id="9" creationId="{F57D1A93-EE46-41C8-93B8-C8C35F91BBAB}"/>
          </ac:graphicFrameMkLst>
        </pc:graphicFrameChg>
        <pc:graphicFrameChg chg="add mod">
          <ac:chgData name="Александра Шишкова" userId="eef2855d-6d2a-495a-868b-d7a8ff178bc4" providerId="ADAL" clId="{7B157775-09E3-48EC-9A0D-EA802D431A4F}" dt="2022-02-08T09:21:37.702" v="1492" actId="2711"/>
          <ac:graphicFrameMkLst>
            <pc:docMk/>
            <pc:sldMk cId="2483461588" sldId="271"/>
            <ac:graphicFrameMk id="10" creationId="{95EE9C20-B120-4514-AD80-DF755F029BC8}"/>
          </ac:graphicFrameMkLst>
        </pc:graphicFrameChg>
      </pc:sldChg>
      <pc:sldChg chg="addSp delSp modSp add mod ord">
        <pc:chgData name="Александра Шишкова" userId="eef2855d-6d2a-495a-868b-d7a8ff178bc4" providerId="ADAL" clId="{7B157775-09E3-48EC-9A0D-EA802D431A4F}" dt="2022-02-08T09:24:40.234" v="1560" actId="1076"/>
        <pc:sldMkLst>
          <pc:docMk/>
          <pc:sldMk cId="4192431420" sldId="272"/>
        </pc:sldMkLst>
        <pc:spChg chg="add del mod">
          <ac:chgData name="Александра Шишкова" userId="eef2855d-6d2a-495a-868b-d7a8ff178bc4" providerId="ADAL" clId="{7B157775-09E3-48EC-9A0D-EA802D431A4F}" dt="2022-02-08T09:22:42.355" v="1525" actId="478"/>
          <ac:spMkLst>
            <pc:docMk/>
            <pc:sldMk cId="4192431420" sldId="272"/>
            <ac:spMk id="3" creationId="{BB37A567-C367-4AC3-9452-C55C33ECB8BE}"/>
          </ac:spMkLst>
        </pc:spChg>
        <pc:spChg chg="mod">
          <ac:chgData name="Александра Шишкова" userId="eef2855d-6d2a-495a-868b-d7a8ff178bc4" providerId="ADAL" clId="{7B157775-09E3-48EC-9A0D-EA802D431A4F}" dt="2022-02-08T09:22:12.730" v="1518" actId="20577"/>
          <ac:spMkLst>
            <pc:docMk/>
            <pc:sldMk cId="4192431420" sldId="272"/>
            <ac:spMk id="8" creationId="{01A0FD06-33DD-4C9D-817C-F2066D0882AD}"/>
          </ac:spMkLst>
        </pc:spChg>
        <pc:spChg chg="add mod">
          <ac:chgData name="Александра Шишкова" userId="eef2855d-6d2a-495a-868b-d7a8ff178bc4" providerId="ADAL" clId="{7B157775-09E3-48EC-9A0D-EA802D431A4F}" dt="2022-02-08T09:24:40.234" v="1560" actId="1076"/>
          <ac:spMkLst>
            <pc:docMk/>
            <pc:sldMk cId="4192431420" sldId="272"/>
            <ac:spMk id="12" creationId="{39F5B48F-7EBF-402A-9E35-8ECDFB0B6F4E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2:14.467" v="1519" actId="478"/>
          <ac:graphicFrameMkLst>
            <pc:docMk/>
            <pc:sldMk cId="4192431420" sldId="272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24:33.265" v="1559" actId="1076"/>
          <ac:graphicFrameMkLst>
            <pc:docMk/>
            <pc:sldMk cId="4192431420" sldId="272"/>
            <ac:graphicFrameMk id="10" creationId="{2E562DBD-146D-4913-BD0E-9349F05C8324}"/>
          </ac:graphicFrameMkLst>
        </pc:graphicFrameChg>
      </pc:sldChg>
      <pc:sldChg chg="add del">
        <pc:chgData name="Александра Шишкова" userId="eef2855d-6d2a-495a-868b-d7a8ff178bc4" providerId="ADAL" clId="{7B157775-09E3-48EC-9A0D-EA802D431A4F}" dt="2022-02-08T09:22:25.873" v="1521"/>
        <pc:sldMkLst>
          <pc:docMk/>
          <pc:sldMk cId="586490474" sldId="273"/>
        </pc:sldMkLst>
      </pc:sldChg>
      <pc:sldChg chg="addSp delSp modSp add mod">
        <pc:chgData name="Александра Шишкова" userId="eef2855d-6d2a-495a-868b-d7a8ff178bc4" providerId="ADAL" clId="{7B157775-09E3-48EC-9A0D-EA802D431A4F}" dt="2022-02-08T09:45:01.160" v="1584" actId="6549"/>
        <pc:sldMkLst>
          <pc:docMk/>
          <pc:sldMk cId="931460966" sldId="273"/>
        </pc:sldMkLst>
        <pc:spChg chg="add del mod">
          <ac:chgData name="Александра Шишкова" userId="eef2855d-6d2a-495a-868b-d7a8ff178bc4" providerId="ADAL" clId="{7B157775-09E3-48EC-9A0D-EA802D431A4F}" dt="2022-02-08T09:25:30.109" v="1577" actId="478"/>
          <ac:spMkLst>
            <pc:docMk/>
            <pc:sldMk cId="931460966" sldId="273"/>
            <ac:spMk id="3" creationId="{2F09C13C-ECAC-4D93-85B6-074C88EAA40D}"/>
          </ac:spMkLst>
        </pc:spChg>
        <pc:spChg chg="mod">
          <ac:chgData name="Александра Шишкова" userId="eef2855d-6d2a-495a-868b-d7a8ff178bc4" providerId="ADAL" clId="{7B157775-09E3-48EC-9A0D-EA802D431A4F}" dt="2022-02-08T09:25:20.764" v="1575" actId="20577"/>
          <ac:spMkLst>
            <pc:docMk/>
            <pc:sldMk cId="931460966" sldId="273"/>
            <ac:spMk id="8" creationId="{01A0FD06-33DD-4C9D-817C-F2066D0882AD}"/>
          </ac:spMkLst>
        </pc:spChg>
        <pc:graphicFrameChg chg="del">
          <ac:chgData name="Александра Шишкова" userId="eef2855d-6d2a-495a-868b-d7a8ff178bc4" providerId="ADAL" clId="{7B157775-09E3-48EC-9A0D-EA802D431A4F}" dt="2022-02-08T09:25:22.265" v="1576" actId="478"/>
          <ac:graphicFrameMkLst>
            <pc:docMk/>
            <pc:sldMk cId="931460966" sldId="273"/>
            <ac:graphicFrameMk id="9" creationId="{F57D1A93-EE46-41C8-93B8-C8C35F91BBAB}"/>
          </ac:graphicFrameMkLst>
        </pc:graphicFrameChg>
        <pc:graphicFrameChg chg="add mod modGraphic">
          <ac:chgData name="Александра Шишкова" userId="eef2855d-6d2a-495a-868b-d7a8ff178bc4" providerId="ADAL" clId="{7B157775-09E3-48EC-9A0D-EA802D431A4F}" dt="2022-02-08T09:45:01.160" v="1584" actId="6549"/>
          <ac:graphicFrameMkLst>
            <pc:docMk/>
            <pc:sldMk cId="931460966" sldId="273"/>
            <ac:graphicFrameMk id="10" creationId="{22233A32-7812-4368-AA97-B546FCF919AC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info@uk-vd.ru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svg"/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D92E37-B80C-42AC-A328-D05C30788410}" type="doc">
      <dgm:prSet loTypeId="urn:microsoft.com/office/officeart/2008/layout/LinedLis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A599F81-9752-4EF2-AE57-65E28A75AECF}">
      <dgm:prSet custT="1"/>
      <dgm:spPr/>
      <dgm:t>
        <a:bodyPr anchor="ctr"/>
        <a:lstStyle/>
        <a:p>
          <a:pPr algn="just"/>
          <a:endParaRPr lang="ru-RU" sz="1800" b="0" dirty="0">
            <a:latin typeface="TT NORMS"/>
          </a:endParaRPr>
        </a:p>
        <a:p>
          <a:pPr algn="just"/>
          <a:r>
            <a:rPr lang="ru-RU" sz="1800" b="0" dirty="0">
              <a:latin typeface="TT NORMS"/>
            </a:rPr>
            <a:t>Уважаемые жильцы и собственники помещений!</a:t>
          </a:r>
          <a:endParaRPr lang="en-US" sz="1800" b="0" dirty="0">
            <a:latin typeface="TT NORMS"/>
          </a:endParaRPr>
        </a:p>
      </dgm:t>
    </dgm:pt>
    <dgm:pt modelId="{037760A4-F0B3-45AC-8B40-D89AFD753FDE}" type="par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3882DD88-DB2D-4091-9E36-C7EAB77BC31A}" type="sibTrans" cxnId="{6BD09146-28D3-4E2A-9E91-1B3380348C80}">
      <dgm:prSet/>
      <dgm:spPr/>
      <dgm:t>
        <a:bodyPr/>
        <a:lstStyle/>
        <a:p>
          <a:pPr algn="just"/>
          <a:endParaRPr lang="en-US"/>
        </a:p>
      </dgm:t>
    </dgm:pt>
    <dgm:pt modelId="{2EBDF275-325F-4762-82DA-3440F3BE79F5}">
      <dgm:prSet custT="1"/>
      <dgm:spPr/>
      <dgm:t>
        <a:bodyPr/>
        <a:lstStyle/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январь 2022 года.</a:t>
          </a:r>
          <a:endParaRPr lang="en-US" sz="1800" dirty="0">
            <a:latin typeface="TT NORMS"/>
          </a:endParaRPr>
        </a:p>
      </dgm:t>
    </dgm:pt>
    <dgm:pt modelId="{DA000979-DEC0-4AB0-B732-1FC7746DCEA5}" type="par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28E47B45-8411-4952-B4E1-BD21807A666C}" type="sibTrans" cxnId="{174A03A5-4B45-44C0-A18B-69ABDEDBD518}">
      <dgm:prSet/>
      <dgm:spPr/>
      <dgm:t>
        <a:bodyPr/>
        <a:lstStyle/>
        <a:p>
          <a:pPr algn="just"/>
          <a:endParaRPr lang="en-US"/>
        </a:p>
      </dgm:t>
    </dgm:pt>
    <dgm:pt modelId="{9020B62F-AD26-41C6-90BF-222CA4E5D741}">
      <dgm:prSet custT="1"/>
      <dgm:spPr/>
      <dgm:t>
        <a:bodyPr/>
        <a:lstStyle/>
        <a:p>
          <a:pPr algn="just"/>
          <a:r>
            <a:rPr lang="ru-RU" sz="18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на почту </a:t>
          </a:r>
          <a:r>
            <a:rPr lang="en-US" sz="18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dirty="0" err="1">
              <a:latin typeface="TT NORMS"/>
            </a:rPr>
            <a:t>Домиленд</a:t>
          </a:r>
          <a:r>
            <a:rPr lang="ru-RU" sz="1800" dirty="0">
              <a:latin typeface="TT NORMS"/>
            </a:rPr>
            <a:t>».</a:t>
          </a:r>
        </a:p>
        <a:p>
          <a:pPr algn="just"/>
          <a:endParaRPr lang="ru-RU" sz="1800" dirty="0">
            <a:latin typeface="TT NORMS"/>
          </a:endParaRPr>
        </a:p>
        <a:p>
          <a:pPr algn="just"/>
          <a:endParaRPr lang="ru-RU" sz="1800" dirty="0">
            <a:latin typeface="TT NORMS"/>
          </a:endParaRPr>
        </a:p>
        <a:p>
          <a:pPr algn="just"/>
          <a:r>
            <a:rPr lang="ru-RU" sz="1800" dirty="0">
              <a:latin typeface="TT NORMS"/>
            </a:rPr>
            <a:t>С заботой о вас,</a:t>
          </a:r>
        </a:p>
        <a:p>
          <a:pPr algn="just"/>
          <a:r>
            <a:rPr lang="ru-RU" sz="1800" dirty="0">
              <a:latin typeface="TT NORMS"/>
            </a:rPr>
            <a:t>УК Воробьев дом</a:t>
          </a:r>
        </a:p>
      </dgm:t>
    </dgm:pt>
    <dgm:pt modelId="{D89DF08D-1BEF-4206-95CC-2BBD4876F945}" type="par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7CA139E1-AF28-422E-991E-1F2E4AD0A390}" type="sibTrans" cxnId="{431BBEA1-B95B-4946-86D3-344D67AF5B35}">
      <dgm:prSet/>
      <dgm:spPr/>
      <dgm:t>
        <a:bodyPr/>
        <a:lstStyle/>
        <a:p>
          <a:pPr algn="just"/>
          <a:endParaRPr lang="en-US"/>
        </a:p>
      </dgm:t>
    </dgm:pt>
    <dgm:pt modelId="{5ADB80E2-F88F-4A26-93E5-236FA5E66722}" type="pres">
      <dgm:prSet presAssocID="{DCD92E37-B80C-42AC-A328-D05C30788410}" presName="vert0" presStyleCnt="0">
        <dgm:presLayoutVars>
          <dgm:dir/>
          <dgm:animOne val="branch"/>
          <dgm:animLvl val="lvl"/>
        </dgm:presLayoutVars>
      </dgm:prSet>
      <dgm:spPr/>
    </dgm:pt>
    <dgm:pt modelId="{F04350CD-C721-4735-9705-D59B6D1A68A8}" type="pres">
      <dgm:prSet presAssocID="{0A599F81-9752-4EF2-AE57-65E28A75AECF}" presName="thickLine" presStyleLbl="alignNode1" presStyleIdx="0" presStyleCnt="3"/>
      <dgm:spPr/>
    </dgm:pt>
    <dgm:pt modelId="{30EEB09F-6D01-41B7-BF15-62A58A574B86}" type="pres">
      <dgm:prSet presAssocID="{0A599F81-9752-4EF2-AE57-65E28A75AECF}" presName="horz1" presStyleCnt="0"/>
      <dgm:spPr/>
    </dgm:pt>
    <dgm:pt modelId="{B8C2958F-9E66-4B5F-809A-F4DBDB332FCB}" type="pres">
      <dgm:prSet presAssocID="{0A599F81-9752-4EF2-AE57-65E28A75AECF}" presName="tx1" presStyleLbl="revTx" presStyleIdx="0" presStyleCnt="3"/>
      <dgm:spPr/>
    </dgm:pt>
    <dgm:pt modelId="{E492395B-B55B-4D6A-90CA-6E7651836453}" type="pres">
      <dgm:prSet presAssocID="{0A599F81-9752-4EF2-AE57-65E28A75AECF}" presName="vert1" presStyleCnt="0"/>
      <dgm:spPr/>
    </dgm:pt>
    <dgm:pt modelId="{04F1AB7A-51AC-4BB2-A833-018B916208B8}" type="pres">
      <dgm:prSet presAssocID="{2EBDF275-325F-4762-82DA-3440F3BE79F5}" presName="thickLine" presStyleLbl="alignNode1" presStyleIdx="1" presStyleCnt="3"/>
      <dgm:spPr/>
    </dgm:pt>
    <dgm:pt modelId="{E5A907AD-FD79-46F6-9D39-80EFCDB019A4}" type="pres">
      <dgm:prSet presAssocID="{2EBDF275-325F-4762-82DA-3440F3BE79F5}" presName="horz1" presStyleCnt="0"/>
      <dgm:spPr/>
    </dgm:pt>
    <dgm:pt modelId="{F79AAB72-DFF1-4DF2-8AE3-3C0873F907D9}" type="pres">
      <dgm:prSet presAssocID="{2EBDF275-325F-4762-82DA-3440F3BE79F5}" presName="tx1" presStyleLbl="revTx" presStyleIdx="1" presStyleCnt="3"/>
      <dgm:spPr/>
    </dgm:pt>
    <dgm:pt modelId="{A86A5716-595E-4E49-9F0D-5208A2CAAFE5}" type="pres">
      <dgm:prSet presAssocID="{2EBDF275-325F-4762-82DA-3440F3BE79F5}" presName="vert1" presStyleCnt="0"/>
      <dgm:spPr/>
    </dgm:pt>
    <dgm:pt modelId="{45175098-19C2-451B-8C33-49123F36D70C}" type="pres">
      <dgm:prSet presAssocID="{9020B62F-AD26-41C6-90BF-222CA4E5D741}" presName="thickLine" presStyleLbl="alignNode1" presStyleIdx="2" presStyleCnt="3"/>
      <dgm:spPr/>
    </dgm:pt>
    <dgm:pt modelId="{DA2FCF56-E583-46B8-BBF6-6C9BB6101DB5}" type="pres">
      <dgm:prSet presAssocID="{9020B62F-AD26-41C6-90BF-222CA4E5D741}" presName="horz1" presStyleCnt="0"/>
      <dgm:spPr/>
    </dgm:pt>
    <dgm:pt modelId="{FD974A81-403A-4BE9-B2FD-914914CC89CE}" type="pres">
      <dgm:prSet presAssocID="{9020B62F-AD26-41C6-90BF-222CA4E5D741}" presName="tx1" presStyleLbl="revTx" presStyleIdx="2" presStyleCnt="3"/>
      <dgm:spPr/>
    </dgm:pt>
    <dgm:pt modelId="{26F12C28-D797-417A-8638-282FB27B2C67}" type="pres">
      <dgm:prSet presAssocID="{9020B62F-AD26-41C6-90BF-222CA4E5D741}" presName="vert1" presStyleCnt="0"/>
      <dgm:spPr/>
    </dgm:pt>
  </dgm:ptLst>
  <dgm:cxnLst>
    <dgm:cxn modelId="{4E09760E-19F1-491C-A976-29A5A53A6A6B}" type="presOf" srcId="{2EBDF275-325F-4762-82DA-3440F3BE79F5}" destId="{F79AAB72-DFF1-4DF2-8AE3-3C0873F907D9}" srcOrd="0" destOrd="0" presId="urn:microsoft.com/office/officeart/2008/layout/LinedList"/>
    <dgm:cxn modelId="{A9581A1F-1E5A-44D2-BDF1-45252E3677D4}" type="presOf" srcId="{9020B62F-AD26-41C6-90BF-222CA4E5D741}" destId="{FD974A81-403A-4BE9-B2FD-914914CC89CE}" srcOrd="0" destOrd="0" presId="urn:microsoft.com/office/officeart/2008/layout/LinedList"/>
    <dgm:cxn modelId="{6BD09146-28D3-4E2A-9E91-1B3380348C80}" srcId="{DCD92E37-B80C-42AC-A328-D05C30788410}" destId="{0A599F81-9752-4EF2-AE57-65E28A75AECF}" srcOrd="0" destOrd="0" parTransId="{037760A4-F0B3-45AC-8B40-D89AFD753FDE}" sibTransId="{3882DD88-DB2D-4091-9E36-C7EAB77BC31A}"/>
    <dgm:cxn modelId="{BE3E287E-875D-4329-A539-1638C4F15B09}" type="presOf" srcId="{DCD92E37-B80C-42AC-A328-D05C30788410}" destId="{5ADB80E2-F88F-4A26-93E5-236FA5E66722}" srcOrd="0" destOrd="0" presId="urn:microsoft.com/office/officeart/2008/layout/LinedList"/>
    <dgm:cxn modelId="{22DE2887-5EF2-48BE-A25B-C3A83C009AB1}" type="presOf" srcId="{0A599F81-9752-4EF2-AE57-65E28A75AECF}" destId="{B8C2958F-9E66-4B5F-809A-F4DBDB332FCB}" srcOrd="0" destOrd="0" presId="urn:microsoft.com/office/officeart/2008/layout/LinedList"/>
    <dgm:cxn modelId="{431BBEA1-B95B-4946-86D3-344D67AF5B35}" srcId="{DCD92E37-B80C-42AC-A328-D05C30788410}" destId="{9020B62F-AD26-41C6-90BF-222CA4E5D741}" srcOrd="2" destOrd="0" parTransId="{D89DF08D-1BEF-4206-95CC-2BBD4876F945}" sibTransId="{7CA139E1-AF28-422E-991E-1F2E4AD0A390}"/>
    <dgm:cxn modelId="{174A03A5-4B45-44C0-A18B-69ABDEDBD518}" srcId="{DCD92E37-B80C-42AC-A328-D05C30788410}" destId="{2EBDF275-325F-4762-82DA-3440F3BE79F5}" srcOrd="1" destOrd="0" parTransId="{DA000979-DEC0-4AB0-B732-1FC7746DCEA5}" sibTransId="{28E47B45-8411-4952-B4E1-BD21807A666C}"/>
    <dgm:cxn modelId="{E122896B-0660-4E48-8437-E82B80D573AA}" type="presParOf" srcId="{5ADB80E2-F88F-4A26-93E5-236FA5E66722}" destId="{F04350CD-C721-4735-9705-D59B6D1A68A8}" srcOrd="0" destOrd="0" presId="urn:microsoft.com/office/officeart/2008/layout/LinedList"/>
    <dgm:cxn modelId="{EB238AA8-6346-43D0-A466-E3038410AED1}" type="presParOf" srcId="{5ADB80E2-F88F-4A26-93E5-236FA5E66722}" destId="{30EEB09F-6D01-41B7-BF15-62A58A574B86}" srcOrd="1" destOrd="0" presId="urn:microsoft.com/office/officeart/2008/layout/LinedList"/>
    <dgm:cxn modelId="{BC87A021-18F7-4636-BD18-F6828A0526B5}" type="presParOf" srcId="{30EEB09F-6D01-41B7-BF15-62A58A574B86}" destId="{B8C2958F-9E66-4B5F-809A-F4DBDB332FCB}" srcOrd="0" destOrd="0" presId="urn:microsoft.com/office/officeart/2008/layout/LinedList"/>
    <dgm:cxn modelId="{21DA0411-7A00-4858-83D6-F899556ED421}" type="presParOf" srcId="{30EEB09F-6D01-41B7-BF15-62A58A574B86}" destId="{E492395B-B55B-4D6A-90CA-6E7651836453}" srcOrd="1" destOrd="0" presId="urn:microsoft.com/office/officeart/2008/layout/LinedList"/>
    <dgm:cxn modelId="{B99C407B-64B6-4739-A417-A2D158A4A8B0}" type="presParOf" srcId="{5ADB80E2-F88F-4A26-93E5-236FA5E66722}" destId="{04F1AB7A-51AC-4BB2-A833-018B916208B8}" srcOrd="2" destOrd="0" presId="urn:microsoft.com/office/officeart/2008/layout/LinedList"/>
    <dgm:cxn modelId="{3235E24F-BDB8-46B2-A76E-C763E937AA1D}" type="presParOf" srcId="{5ADB80E2-F88F-4A26-93E5-236FA5E66722}" destId="{E5A907AD-FD79-46F6-9D39-80EFCDB019A4}" srcOrd="3" destOrd="0" presId="urn:microsoft.com/office/officeart/2008/layout/LinedList"/>
    <dgm:cxn modelId="{792FF186-819E-4760-91E4-CED5EEFF7509}" type="presParOf" srcId="{E5A907AD-FD79-46F6-9D39-80EFCDB019A4}" destId="{F79AAB72-DFF1-4DF2-8AE3-3C0873F907D9}" srcOrd="0" destOrd="0" presId="urn:microsoft.com/office/officeart/2008/layout/LinedList"/>
    <dgm:cxn modelId="{7DCE2ECE-2E76-401A-A8DC-1C4F582A95EE}" type="presParOf" srcId="{E5A907AD-FD79-46F6-9D39-80EFCDB019A4}" destId="{A86A5716-595E-4E49-9F0D-5208A2CAAFE5}" srcOrd="1" destOrd="0" presId="urn:microsoft.com/office/officeart/2008/layout/LinedList"/>
    <dgm:cxn modelId="{48E3BC13-BA43-459D-AC2F-65DA051B3828}" type="presParOf" srcId="{5ADB80E2-F88F-4A26-93E5-236FA5E66722}" destId="{45175098-19C2-451B-8C33-49123F36D70C}" srcOrd="4" destOrd="0" presId="urn:microsoft.com/office/officeart/2008/layout/LinedList"/>
    <dgm:cxn modelId="{DD1923CE-303E-45AF-9E90-07113CFF0D56}" type="presParOf" srcId="{5ADB80E2-F88F-4A26-93E5-236FA5E66722}" destId="{DA2FCF56-E583-46B8-BBF6-6C9BB6101DB5}" srcOrd="5" destOrd="0" presId="urn:microsoft.com/office/officeart/2008/layout/LinedList"/>
    <dgm:cxn modelId="{CC048CEC-6251-44FB-8A5A-33DBC47011DF}" type="presParOf" srcId="{DA2FCF56-E583-46B8-BBF6-6C9BB6101DB5}" destId="{FD974A81-403A-4BE9-B2FD-914914CC89CE}" srcOrd="0" destOrd="0" presId="urn:microsoft.com/office/officeart/2008/layout/LinedList"/>
    <dgm:cxn modelId="{794EA3CD-8D56-4FB8-88FF-00950AB24832}" type="presParOf" srcId="{DA2FCF56-E583-46B8-BBF6-6C9BB6101DB5}" destId="{26F12C28-D797-417A-8638-282FB27B2C6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33A2E-ABA6-4CC0-B113-D45AFE9B77D2}" type="doc">
      <dgm:prSet loTypeId="urn:microsoft.com/office/officeart/2008/layout/LinedList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D243FA5-5B6B-4B45-9987-E5E5F4F673FF}">
      <dgm:prSet custT="1"/>
      <dgm:spPr/>
      <dgm:t>
        <a:bodyPr/>
        <a:lstStyle/>
        <a:p>
          <a:r>
            <a:rPr lang="ru-RU" sz="1800" dirty="0">
              <a:latin typeface="TT NORMS"/>
            </a:rPr>
            <a:t>Выполнили удаление пыли вводных распределительных устройств</a:t>
          </a:r>
        </a:p>
      </dgm:t>
    </dgm:pt>
    <dgm:pt modelId="{2B4FC32D-C635-4F50-BA51-98DDEDDD38F8}" type="parTrans" cxnId="{49ADA2F4-6AB6-4B50-ACDC-B3C73AAA70FE}">
      <dgm:prSet/>
      <dgm:spPr/>
      <dgm:t>
        <a:bodyPr/>
        <a:lstStyle/>
        <a:p>
          <a:endParaRPr lang="ru-RU"/>
        </a:p>
      </dgm:t>
    </dgm:pt>
    <dgm:pt modelId="{4B76CAB9-F975-44E1-9B7F-C11A2237774C}" type="sibTrans" cxnId="{49ADA2F4-6AB6-4B50-ACDC-B3C73AAA70FE}">
      <dgm:prSet/>
      <dgm:spPr/>
      <dgm:t>
        <a:bodyPr/>
        <a:lstStyle/>
        <a:p>
          <a:endParaRPr lang="ru-RU"/>
        </a:p>
      </dgm:t>
    </dgm:pt>
    <dgm:pt modelId="{70791F10-C03D-4705-9FF8-C15377564AEA}">
      <dgm:prSet custT="1"/>
      <dgm:spPr/>
      <dgm:t>
        <a:bodyPr/>
        <a:lstStyle/>
        <a:p>
          <a:r>
            <a:rPr lang="ru-RU" sz="1800" dirty="0">
              <a:latin typeface="TT NORMS"/>
            </a:rPr>
            <a:t>Заменили лампочки в </a:t>
          </a:r>
          <a:r>
            <a:rPr lang="ru-RU" sz="1800" dirty="0" err="1">
              <a:latin typeface="TT NORMS"/>
            </a:rPr>
            <a:t>мусорокамере</a:t>
          </a:r>
          <a:r>
            <a:rPr lang="ru-RU" sz="1800" dirty="0">
              <a:latin typeface="TT NORMS"/>
            </a:rPr>
            <a:t> (подъезд № 2, этаж № 16) 2G11 – 2 шт., стартер 127 – 2 шт.</a:t>
          </a:r>
        </a:p>
      </dgm:t>
    </dgm:pt>
    <dgm:pt modelId="{5141D3C8-60E3-4DE5-9BFF-6BCE14A9A1C4}" type="parTrans" cxnId="{BEA66B7B-13D1-45B1-B5C6-01D68EA62A1C}">
      <dgm:prSet/>
      <dgm:spPr/>
      <dgm:t>
        <a:bodyPr/>
        <a:lstStyle/>
        <a:p>
          <a:endParaRPr lang="ru-RU"/>
        </a:p>
      </dgm:t>
    </dgm:pt>
    <dgm:pt modelId="{1EE3EB93-E466-41D8-A317-8B77C3A43744}" type="sibTrans" cxnId="{BEA66B7B-13D1-45B1-B5C6-01D68EA62A1C}">
      <dgm:prSet/>
      <dgm:spPr/>
      <dgm:t>
        <a:bodyPr/>
        <a:lstStyle/>
        <a:p>
          <a:endParaRPr lang="ru-RU"/>
        </a:p>
      </dgm:t>
    </dgm:pt>
    <dgm:pt modelId="{91878E74-BCA9-4044-8F20-7DDE7E11CB8C}">
      <dgm:prSet custT="1"/>
      <dgm:spPr/>
      <dgm:t>
        <a:bodyPr/>
        <a:lstStyle/>
        <a:p>
          <a:r>
            <a:rPr lang="ru-RU" sz="1800" dirty="0">
              <a:latin typeface="TT NORMS"/>
            </a:rPr>
            <a:t>Провели очистку аккумуляторных батарей аварийного освещения</a:t>
          </a:r>
        </a:p>
      </dgm:t>
    </dgm:pt>
    <dgm:pt modelId="{7AE9BBFA-0320-43AA-A082-8582FE4D2D66}" type="parTrans" cxnId="{B94983CD-2D1C-445E-AC9E-C3C418292CE8}">
      <dgm:prSet/>
      <dgm:spPr/>
      <dgm:t>
        <a:bodyPr/>
        <a:lstStyle/>
        <a:p>
          <a:endParaRPr lang="ru-RU"/>
        </a:p>
      </dgm:t>
    </dgm:pt>
    <dgm:pt modelId="{1A0755BD-559D-42CF-8302-5812BBAD8018}" type="sibTrans" cxnId="{B94983CD-2D1C-445E-AC9E-C3C418292CE8}">
      <dgm:prSet/>
      <dgm:spPr/>
      <dgm:t>
        <a:bodyPr/>
        <a:lstStyle/>
        <a:p>
          <a:endParaRPr lang="ru-RU"/>
        </a:p>
      </dgm:t>
    </dgm:pt>
    <dgm:pt modelId="{E7762401-733A-4A4E-BF65-6888701ADA98}">
      <dgm:prSet custT="1"/>
      <dgm:spPr/>
      <dgm:t>
        <a:bodyPr/>
        <a:lstStyle/>
        <a:p>
          <a:r>
            <a:rPr lang="ru-RU" sz="1800" dirty="0">
              <a:latin typeface="TT NORMS"/>
            </a:rPr>
            <a:t>Отрегулировали дверной доводчик в подъезде № 1 (этаж № -1)</a:t>
          </a:r>
        </a:p>
      </dgm:t>
    </dgm:pt>
    <dgm:pt modelId="{CCF35A94-6C29-4703-9185-27CD8063A765}" type="parTrans" cxnId="{D6A323AA-F710-4B05-A993-AD3BD1937BDF}">
      <dgm:prSet/>
      <dgm:spPr/>
      <dgm:t>
        <a:bodyPr/>
        <a:lstStyle/>
        <a:p>
          <a:endParaRPr lang="ru-RU"/>
        </a:p>
      </dgm:t>
    </dgm:pt>
    <dgm:pt modelId="{2D94B03B-3F3E-41B6-A102-621EEB297683}" type="sibTrans" cxnId="{D6A323AA-F710-4B05-A993-AD3BD1937BDF}">
      <dgm:prSet/>
      <dgm:spPr/>
      <dgm:t>
        <a:bodyPr/>
        <a:lstStyle/>
        <a:p>
          <a:endParaRPr lang="ru-RU"/>
        </a:p>
      </dgm:t>
    </dgm:pt>
    <dgm:pt modelId="{21B88E36-8A98-471E-ABF0-34555BCFAD40}">
      <dgm:prSet custT="1"/>
      <dgm:spPr/>
      <dgm:t>
        <a:bodyPr/>
        <a:lstStyle/>
        <a:p>
          <a:r>
            <a:rPr lang="ru-RU" sz="1800" dirty="0">
              <a:latin typeface="TT NORMS"/>
            </a:rPr>
            <a:t>Заменили циркулярный насос на вентиляционной системе (подъезде № 1)</a:t>
          </a:r>
        </a:p>
      </dgm:t>
    </dgm:pt>
    <dgm:pt modelId="{0C426ABF-979E-48B0-8160-985EB0312325}" type="parTrans" cxnId="{5D589FF9-CCCD-430F-BE26-C763BB290CA1}">
      <dgm:prSet/>
      <dgm:spPr/>
      <dgm:t>
        <a:bodyPr/>
        <a:lstStyle/>
        <a:p>
          <a:endParaRPr lang="ru-RU"/>
        </a:p>
      </dgm:t>
    </dgm:pt>
    <dgm:pt modelId="{B97E7045-39D3-40C3-A4BE-A925AF03321C}" type="sibTrans" cxnId="{5D589FF9-CCCD-430F-BE26-C763BB290CA1}">
      <dgm:prSet/>
      <dgm:spPr/>
      <dgm:t>
        <a:bodyPr/>
        <a:lstStyle/>
        <a:p>
          <a:endParaRPr lang="ru-RU"/>
        </a:p>
      </dgm:t>
    </dgm:pt>
    <dgm:pt modelId="{19B22D68-893B-4687-BB12-59803DF81639}">
      <dgm:prSet custT="1"/>
      <dgm:spPr/>
      <dgm:t>
        <a:bodyPr/>
        <a:lstStyle/>
        <a:p>
          <a:r>
            <a:rPr lang="ru-RU" sz="1800" dirty="0">
              <a:latin typeface="TT NORMS"/>
            </a:rPr>
            <a:t>Заменили аккумуляторы (4 шт.) грузового лифта (подъезд № 3)</a:t>
          </a:r>
        </a:p>
      </dgm:t>
    </dgm:pt>
    <dgm:pt modelId="{D8828358-6103-42FB-B5E0-55A76FD844B1}" type="parTrans" cxnId="{B17DB929-FA44-4DBB-AB53-4B990B072D49}">
      <dgm:prSet/>
      <dgm:spPr/>
      <dgm:t>
        <a:bodyPr/>
        <a:lstStyle/>
        <a:p>
          <a:endParaRPr lang="ru-RU"/>
        </a:p>
      </dgm:t>
    </dgm:pt>
    <dgm:pt modelId="{D29D34F5-30F3-4980-8D27-B7D1A6557059}" type="sibTrans" cxnId="{B17DB929-FA44-4DBB-AB53-4B990B072D49}">
      <dgm:prSet/>
      <dgm:spPr/>
      <dgm:t>
        <a:bodyPr/>
        <a:lstStyle/>
        <a:p>
          <a:endParaRPr lang="ru-RU"/>
        </a:p>
      </dgm:t>
    </dgm:pt>
    <dgm:pt modelId="{CDF64018-C2C9-4D4F-8CC7-AC0966D876E6}">
      <dgm:prSet custT="1"/>
      <dgm:spPr/>
      <dgm:t>
        <a:bodyPr/>
        <a:lstStyle/>
        <a:p>
          <a:r>
            <a:rPr lang="ru-RU" sz="1800" dirty="0">
              <a:latin typeface="TT NORMS"/>
            </a:rPr>
            <a:t>Посчитали датчики загазованности (паркинг, этажи №№ -1 и -2)</a:t>
          </a:r>
        </a:p>
      </dgm:t>
    </dgm:pt>
    <dgm:pt modelId="{8A0509F8-19B2-488D-B7A0-4BBB9581D1FE}" type="parTrans" cxnId="{E7C6FAE3-B005-42C0-B688-EAB64290587A}">
      <dgm:prSet/>
      <dgm:spPr/>
      <dgm:t>
        <a:bodyPr/>
        <a:lstStyle/>
        <a:p>
          <a:endParaRPr lang="ru-RU"/>
        </a:p>
      </dgm:t>
    </dgm:pt>
    <dgm:pt modelId="{B26B3FD0-EC73-4DFE-8668-6CA457A574DD}" type="sibTrans" cxnId="{E7C6FAE3-B005-42C0-B688-EAB64290587A}">
      <dgm:prSet/>
      <dgm:spPr/>
      <dgm:t>
        <a:bodyPr/>
        <a:lstStyle/>
        <a:p>
          <a:endParaRPr lang="ru-RU"/>
        </a:p>
      </dgm:t>
    </dgm:pt>
    <dgm:pt modelId="{C144393C-C46A-407D-B9BB-663670DC4BDB}" type="pres">
      <dgm:prSet presAssocID="{7CF33A2E-ABA6-4CC0-B113-D45AFE9B77D2}" presName="vert0" presStyleCnt="0">
        <dgm:presLayoutVars>
          <dgm:dir/>
          <dgm:animOne val="branch"/>
          <dgm:animLvl val="lvl"/>
        </dgm:presLayoutVars>
      </dgm:prSet>
      <dgm:spPr/>
    </dgm:pt>
    <dgm:pt modelId="{E574EC24-8912-45A4-A1F4-997E271BD985}" type="pres">
      <dgm:prSet presAssocID="{ED243FA5-5B6B-4B45-9987-E5E5F4F673FF}" presName="thickLine" presStyleLbl="alignNode1" presStyleIdx="0" presStyleCnt="7"/>
      <dgm:spPr/>
    </dgm:pt>
    <dgm:pt modelId="{71FBA9D9-A703-430E-98CD-E2B5323BF21D}" type="pres">
      <dgm:prSet presAssocID="{ED243FA5-5B6B-4B45-9987-E5E5F4F673FF}" presName="horz1" presStyleCnt="0"/>
      <dgm:spPr/>
    </dgm:pt>
    <dgm:pt modelId="{1BAFE824-B184-484D-86B3-48B05E5AEDFB}" type="pres">
      <dgm:prSet presAssocID="{ED243FA5-5B6B-4B45-9987-E5E5F4F673FF}" presName="tx1" presStyleLbl="revTx" presStyleIdx="0" presStyleCnt="7" custScaleX="97851" custScaleY="700171"/>
      <dgm:spPr/>
    </dgm:pt>
    <dgm:pt modelId="{C739610B-DF40-4916-8256-48E76C4B0C4E}" type="pres">
      <dgm:prSet presAssocID="{ED243FA5-5B6B-4B45-9987-E5E5F4F673FF}" presName="vert1" presStyleCnt="0"/>
      <dgm:spPr/>
    </dgm:pt>
    <dgm:pt modelId="{C95583DE-576D-458F-BCC3-4C349A395179}" type="pres">
      <dgm:prSet presAssocID="{70791F10-C03D-4705-9FF8-C15377564AEA}" presName="thickLine" presStyleLbl="alignNode1" presStyleIdx="1" presStyleCnt="7"/>
      <dgm:spPr/>
    </dgm:pt>
    <dgm:pt modelId="{F45AECFD-A474-4972-976B-5F52F446FD60}" type="pres">
      <dgm:prSet presAssocID="{70791F10-C03D-4705-9FF8-C15377564AEA}" presName="horz1" presStyleCnt="0"/>
      <dgm:spPr/>
    </dgm:pt>
    <dgm:pt modelId="{BA89045B-229F-47AC-8A6F-5870572A56AB}" type="pres">
      <dgm:prSet presAssocID="{70791F10-C03D-4705-9FF8-C15377564AEA}" presName="tx1" presStyleLbl="revTx" presStyleIdx="1" presStyleCnt="7" custScaleX="97851" custScaleY="700171"/>
      <dgm:spPr/>
    </dgm:pt>
    <dgm:pt modelId="{0A68956D-B4CA-4ED1-9558-D80A19D7B049}" type="pres">
      <dgm:prSet presAssocID="{70791F10-C03D-4705-9FF8-C15377564AEA}" presName="vert1" presStyleCnt="0"/>
      <dgm:spPr/>
    </dgm:pt>
    <dgm:pt modelId="{30447083-3A9A-400C-96E6-6049E4176F28}" type="pres">
      <dgm:prSet presAssocID="{91878E74-BCA9-4044-8F20-7DDE7E11CB8C}" presName="thickLine" presStyleLbl="alignNode1" presStyleIdx="2" presStyleCnt="7"/>
      <dgm:spPr/>
    </dgm:pt>
    <dgm:pt modelId="{AEF1C5B1-2F27-49C0-9825-2D9D37636065}" type="pres">
      <dgm:prSet presAssocID="{91878E74-BCA9-4044-8F20-7DDE7E11CB8C}" presName="horz1" presStyleCnt="0"/>
      <dgm:spPr/>
    </dgm:pt>
    <dgm:pt modelId="{BECE1DA0-D59C-42C6-AF96-991144A22A15}" type="pres">
      <dgm:prSet presAssocID="{91878E74-BCA9-4044-8F20-7DDE7E11CB8C}" presName="tx1" presStyleLbl="revTx" presStyleIdx="2" presStyleCnt="7" custScaleX="97851" custScaleY="700171"/>
      <dgm:spPr/>
    </dgm:pt>
    <dgm:pt modelId="{B30C0D43-7979-4DDF-A101-57B38ECCD410}" type="pres">
      <dgm:prSet presAssocID="{91878E74-BCA9-4044-8F20-7DDE7E11CB8C}" presName="vert1" presStyleCnt="0"/>
      <dgm:spPr/>
    </dgm:pt>
    <dgm:pt modelId="{A9E48A63-75CF-445A-AE7D-0C23B7EC17F5}" type="pres">
      <dgm:prSet presAssocID="{E7762401-733A-4A4E-BF65-6888701ADA98}" presName="thickLine" presStyleLbl="alignNode1" presStyleIdx="3" presStyleCnt="7"/>
      <dgm:spPr/>
    </dgm:pt>
    <dgm:pt modelId="{60F9EA0D-6B20-4B9F-BCDA-F9682C39A006}" type="pres">
      <dgm:prSet presAssocID="{E7762401-733A-4A4E-BF65-6888701ADA98}" presName="horz1" presStyleCnt="0"/>
      <dgm:spPr/>
    </dgm:pt>
    <dgm:pt modelId="{0C7A289A-BFC1-469F-81EE-36BF605599C1}" type="pres">
      <dgm:prSet presAssocID="{E7762401-733A-4A4E-BF65-6888701ADA98}" presName="tx1" presStyleLbl="revTx" presStyleIdx="3" presStyleCnt="7" custScaleX="97851" custScaleY="700171"/>
      <dgm:spPr/>
    </dgm:pt>
    <dgm:pt modelId="{2D7E24E0-683B-421D-9871-8E3B9269BA1A}" type="pres">
      <dgm:prSet presAssocID="{E7762401-733A-4A4E-BF65-6888701ADA98}" presName="vert1" presStyleCnt="0"/>
      <dgm:spPr/>
    </dgm:pt>
    <dgm:pt modelId="{8D78DD90-6BE6-482B-A43A-85D2039AE8FC}" type="pres">
      <dgm:prSet presAssocID="{21B88E36-8A98-471E-ABF0-34555BCFAD40}" presName="thickLine" presStyleLbl="alignNode1" presStyleIdx="4" presStyleCnt="7"/>
      <dgm:spPr/>
    </dgm:pt>
    <dgm:pt modelId="{55FD7517-78FC-43E0-930E-E0080E880639}" type="pres">
      <dgm:prSet presAssocID="{21B88E36-8A98-471E-ABF0-34555BCFAD40}" presName="horz1" presStyleCnt="0"/>
      <dgm:spPr/>
    </dgm:pt>
    <dgm:pt modelId="{2A0DBB0D-801F-4AE6-859F-7B5805186D4B}" type="pres">
      <dgm:prSet presAssocID="{21B88E36-8A98-471E-ABF0-34555BCFAD40}" presName="tx1" presStyleLbl="revTx" presStyleIdx="4" presStyleCnt="7" custScaleX="97851" custScaleY="700171"/>
      <dgm:spPr/>
    </dgm:pt>
    <dgm:pt modelId="{4C7F670C-5DF7-4A5C-8202-C98716B88570}" type="pres">
      <dgm:prSet presAssocID="{21B88E36-8A98-471E-ABF0-34555BCFAD40}" presName="vert1" presStyleCnt="0"/>
      <dgm:spPr/>
    </dgm:pt>
    <dgm:pt modelId="{245FCCC5-B5BA-47C7-B444-142A7B3F5923}" type="pres">
      <dgm:prSet presAssocID="{19B22D68-893B-4687-BB12-59803DF81639}" presName="thickLine" presStyleLbl="alignNode1" presStyleIdx="5" presStyleCnt="7"/>
      <dgm:spPr/>
    </dgm:pt>
    <dgm:pt modelId="{2EDC7329-1294-4D89-9F6A-E19F4927ACD5}" type="pres">
      <dgm:prSet presAssocID="{19B22D68-893B-4687-BB12-59803DF81639}" presName="horz1" presStyleCnt="0"/>
      <dgm:spPr/>
    </dgm:pt>
    <dgm:pt modelId="{E55964C6-672F-4E86-B1AF-1E7044D23D60}" type="pres">
      <dgm:prSet presAssocID="{19B22D68-893B-4687-BB12-59803DF81639}" presName="tx1" presStyleLbl="revTx" presStyleIdx="5" presStyleCnt="7" custScaleX="97851" custScaleY="700171"/>
      <dgm:spPr/>
    </dgm:pt>
    <dgm:pt modelId="{1AC8BF1E-116C-4486-9921-7FA31950D194}" type="pres">
      <dgm:prSet presAssocID="{19B22D68-893B-4687-BB12-59803DF81639}" presName="vert1" presStyleCnt="0"/>
      <dgm:spPr/>
    </dgm:pt>
    <dgm:pt modelId="{15CAE577-F4F5-44BA-B29D-3FDFBFB4E805}" type="pres">
      <dgm:prSet presAssocID="{CDF64018-C2C9-4D4F-8CC7-AC0966D876E6}" presName="thickLine" presStyleLbl="alignNode1" presStyleIdx="6" presStyleCnt="7"/>
      <dgm:spPr/>
    </dgm:pt>
    <dgm:pt modelId="{C4700949-8674-4401-A332-39E9D5DFBF08}" type="pres">
      <dgm:prSet presAssocID="{CDF64018-C2C9-4D4F-8CC7-AC0966D876E6}" presName="horz1" presStyleCnt="0"/>
      <dgm:spPr/>
    </dgm:pt>
    <dgm:pt modelId="{65DCA99E-CA55-41F3-B2EA-22AB81BE4CDD}" type="pres">
      <dgm:prSet presAssocID="{CDF64018-C2C9-4D4F-8CC7-AC0966D876E6}" presName="tx1" presStyleLbl="revTx" presStyleIdx="6" presStyleCnt="7" custScaleX="97851" custScaleY="700171"/>
      <dgm:spPr/>
    </dgm:pt>
    <dgm:pt modelId="{FE550AAB-23AF-4BE2-B660-C8810BFD45B4}" type="pres">
      <dgm:prSet presAssocID="{CDF64018-C2C9-4D4F-8CC7-AC0966D876E6}" presName="vert1" presStyleCnt="0"/>
      <dgm:spPr/>
    </dgm:pt>
  </dgm:ptLst>
  <dgm:cxnLst>
    <dgm:cxn modelId="{EEA6E724-7148-4344-92E9-568CC66C30F2}" type="presOf" srcId="{19B22D68-893B-4687-BB12-59803DF81639}" destId="{E55964C6-672F-4E86-B1AF-1E7044D23D60}" srcOrd="0" destOrd="0" presId="urn:microsoft.com/office/officeart/2008/layout/LinedList"/>
    <dgm:cxn modelId="{B17DB929-FA44-4DBB-AB53-4B990B072D49}" srcId="{7CF33A2E-ABA6-4CC0-B113-D45AFE9B77D2}" destId="{19B22D68-893B-4687-BB12-59803DF81639}" srcOrd="5" destOrd="0" parTransId="{D8828358-6103-42FB-B5E0-55A76FD844B1}" sibTransId="{D29D34F5-30F3-4980-8D27-B7D1A6557059}"/>
    <dgm:cxn modelId="{999A6F3C-5818-4813-8CE9-3E642A52BC0C}" type="presOf" srcId="{7CF33A2E-ABA6-4CC0-B113-D45AFE9B77D2}" destId="{C144393C-C46A-407D-B9BB-663670DC4BDB}" srcOrd="0" destOrd="0" presId="urn:microsoft.com/office/officeart/2008/layout/LinedList"/>
    <dgm:cxn modelId="{43938747-4FF9-4ED9-8777-497FA4C8D8F2}" type="presOf" srcId="{ED243FA5-5B6B-4B45-9987-E5E5F4F673FF}" destId="{1BAFE824-B184-484D-86B3-48B05E5AEDFB}" srcOrd="0" destOrd="0" presId="urn:microsoft.com/office/officeart/2008/layout/LinedList"/>
    <dgm:cxn modelId="{D94BCE6C-CD9C-4FAD-A51B-8BF83FBA0350}" type="presOf" srcId="{CDF64018-C2C9-4D4F-8CC7-AC0966D876E6}" destId="{65DCA99E-CA55-41F3-B2EA-22AB81BE4CDD}" srcOrd="0" destOrd="0" presId="urn:microsoft.com/office/officeart/2008/layout/LinedList"/>
    <dgm:cxn modelId="{4F5D046F-BBFA-4D24-8C0B-BAE59FF56513}" type="presOf" srcId="{70791F10-C03D-4705-9FF8-C15377564AEA}" destId="{BA89045B-229F-47AC-8A6F-5870572A56AB}" srcOrd="0" destOrd="0" presId="urn:microsoft.com/office/officeart/2008/layout/LinedList"/>
    <dgm:cxn modelId="{CD5B1F54-C6F4-4C50-BCDD-77ADA050B201}" type="presOf" srcId="{91878E74-BCA9-4044-8F20-7DDE7E11CB8C}" destId="{BECE1DA0-D59C-42C6-AF96-991144A22A15}" srcOrd="0" destOrd="0" presId="urn:microsoft.com/office/officeart/2008/layout/LinedList"/>
    <dgm:cxn modelId="{BEA66B7B-13D1-45B1-B5C6-01D68EA62A1C}" srcId="{7CF33A2E-ABA6-4CC0-B113-D45AFE9B77D2}" destId="{70791F10-C03D-4705-9FF8-C15377564AEA}" srcOrd="1" destOrd="0" parTransId="{5141D3C8-60E3-4DE5-9BFF-6BCE14A9A1C4}" sibTransId="{1EE3EB93-E466-41D8-A317-8B77C3A43744}"/>
    <dgm:cxn modelId="{D6A323AA-F710-4B05-A993-AD3BD1937BDF}" srcId="{7CF33A2E-ABA6-4CC0-B113-D45AFE9B77D2}" destId="{E7762401-733A-4A4E-BF65-6888701ADA98}" srcOrd="3" destOrd="0" parTransId="{CCF35A94-6C29-4703-9185-27CD8063A765}" sibTransId="{2D94B03B-3F3E-41B6-A102-621EEB297683}"/>
    <dgm:cxn modelId="{CAC007CA-D2E7-4F2E-8926-605C7618DF56}" type="presOf" srcId="{21B88E36-8A98-471E-ABF0-34555BCFAD40}" destId="{2A0DBB0D-801F-4AE6-859F-7B5805186D4B}" srcOrd="0" destOrd="0" presId="urn:microsoft.com/office/officeart/2008/layout/LinedList"/>
    <dgm:cxn modelId="{B94983CD-2D1C-445E-AC9E-C3C418292CE8}" srcId="{7CF33A2E-ABA6-4CC0-B113-D45AFE9B77D2}" destId="{91878E74-BCA9-4044-8F20-7DDE7E11CB8C}" srcOrd="2" destOrd="0" parTransId="{7AE9BBFA-0320-43AA-A082-8582FE4D2D66}" sibTransId="{1A0755BD-559D-42CF-8302-5812BBAD8018}"/>
    <dgm:cxn modelId="{BBEFD8DD-4972-43A9-8EA5-B3EE0BE7A409}" type="presOf" srcId="{E7762401-733A-4A4E-BF65-6888701ADA98}" destId="{0C7A289A-BFC1-469F-81EE-36BF605599C1}" srcOrd="0" destOrd="0" presId="urn:microsoft.com/office/officeart/2008/layout/LinedList"/>
    <dgm:cxn modelId="{E7C6FAE3-B005-42C0-B688-EAB64290587A}" srcId="{7CF33A2E-ABA6-4CC0-B113-D45AFE9B77D2}" destId="{CDF64018-C2C9-4D4F-8CC7-AC0966D876E6}" srcOrd="6" destOrd="0" parTransId="{8A0509F8-19B2-488D-B7A0-4BBB9581D1FE}" sibTransId="{B26B3FD0-EC73-4DFE-8668-6CA457A574DD}"/>
    <dgm:cxn modelId="{49ADA2F4-6AB6-4B50-ACDC-B3C73AAA70FE}" srcId="{7CF33A2E-ABA6-4CC0-B113-D45AFE9B77D2}" destId="{ED243FA5-5B6B-4B45-9987-E5E5F4F673FF}" srcOrd="0" destOrd="0" parTransId="{2B4FC32D-C635-4F50-BA51-98DDEDDD38F8}" sibTransId="{4B76CAB9-F975-44E1-9B7F-C11A2237774C}"/>
    <dgm:cxn modelId="{5D589FF9-CCCD-430F-BE26-C763BB290CA1}" srcId="{7CF33A2E-ABA6-4CC0-B113-D45AFE9B77D2}" destId="{21B88E36-8A98-471E-ABF0-34555BCFAD40}" srcOrd="4" destOrd="0" parTransId="{0C426ABF-979E-48B0-8160-985EB0312325}" sibTransId="{B97E7045-39D3-40C3-A4BE-A925AF03321C}"/>
    <dgm:cxn modelId="{86D6CBC8-0335-4FEB-8746-585FB82E074F}" type="presParOf" srcId="{C144393C-C46A-407D-B9BB-663670DC4BDB}" destId="{E574EC24-8912-45A4-A1F4-997E271BD985}" srcOrd="0" destOrd="0" presId="urn:microsoft.com/office/officeart/2008/layout/LinedList"/>
    <dgm:cxn modelId="{533E1C23-22D5-4296-AF47-8D1D7A411986}" type="presParOf" srcId="{C144393C-C46A-407D-B9BB-663670DC4BDB}" destId="{71FBA9D9-A703-430E-98CD-E2B5323BF21D}" srcOrd="1" destOrd="0" presId="urn:microsoft.com/office/officeart/2008/layout/LinedList"/>
    <dgm:cxn modelId="{960CB881-18C8-4C8A-A4E7-1C926D2C8E8E}" type="presParOf" srcId="{71FBA9D9-A703-430E-98CD-E2B5323BF21D}" destId="{1BAFE824-B184-484D-86B3-48B05E5AEDFB}" srcOrd="0" destOrd="0" presId="urn:microsoft.com/office/officeart/2008/layout/LinedList"/>
    <dgm:cxn modelId="{7BF423A6-FAFE-4D00-9FD9-4B07441F0B5A}" type="presParOf" srcId="{71FBA9D9-A703-430E-98CD-E2B5323BF21D}" destId="{C739610B-DF40-4916-8256-48E76C4B0C4E}" srcOrd="1" destOrd="0" presId="urn:microsoft.com/office/officeart/2008/layout/LinedList"/>
    <dgm:cxn modelId="{01B140CC-C8AE-48FA-9275-5B9B2E0BFE1D}" type="presParOf" srcId="{C144393C-C46A-407D-B9BB-663670DC4BDB}" destId="{C95583DE-576D-458F-BCC3-4C349A395179}" srcOrd="2" destOrd="0" presId="urn:microsoft.com/office/officeart/2008/layout/LinedList"/>
    <dgm:cxn modelId="{56120A76-F4D0-457F-A001-B72C6EF94CB1}" type="presParOf" srcId="{C144393C-C46A-407D-B9BB-663670DC4BDB}" destId="{F45AECFD-A474-4972-976B-5F52F446FD60}" srcOrd="3" destOrd="0" presId="urn:microsoft.com/office/officeart/2008/layout/LinedList"/>
    <dgm:cxn modelId="{EF86C0C3-DBF6-4ECB-AD55-5D6D197DEB0B}" type="presParOf" srcId="{F45AECFD-A474-4972-976B-5F52F446FD60}" destId="{BA89045B-229F-47AC-8A6F-5870572A56AB}" srcOrd="0" destOrd="0" presId="urn:microsoft.com/office/officeart/2008/layout/LinedList"/>
    <dgm:cxn modelId="{B1A9DA5C-ED5D-48C1-B4C0-39B41FB6EED6}" type="presParOf" srcId="{F45AECFD-A474-4972-976B-5F52F446FD60}" destId="{0A68956D-B4CA-4ED1-9558-D80A19D7B049}" srcOrd="1" destOrd="0" presId="urn:microsoft.com/office/officeart/2008/layout/LinedList"/>
    <dgm:cxn modelId="{769972C9-16FE-4FB6-993E-CEEE83959F58}" type="presParOf" srcId="{C144393C-C46A-407D-B9BB-663670DC4BDB}" destId="{30447083-3A9A-400C-96E6-6049E4176F28}" srcOrd="4" destOrd="0" presId="urn:microsoft.com/office/officeart/2008/layout/LinedList"/>
    <dgm:cxn modelId="{7C062432-F04A-4422-BBF4-B6C2F724FB06}" type="presParOf" srcId="{C144393C-C46A-407D-B9BB-663670DC4BDB}" destId="{AEF1C5B1-2F27-49C0-9825-2D9D37636065}" srcOrd="5" destOrd="0" presId="urn:microsoft.com/office/officeart/2008/layout/LinedList"/>
    <dgm:cxn modelId="{F31A9EBA-213D-471D-90B5-4B496F20821F}" type="presParOf" srcId="{AEF1C5B1-2F27-49C0-9825-2D9D37636065}" destId="{BECE1DA0-D59C-42C6-AF96-991144A22A15}" srcOrd="0" destOrd="0" presId="urn:microsoft.com/office/officeart/2008/layout/LinedList"/>
    <dgm:cxn modelId="{A4AF3B2E-3325-4EB3-8DEB-0531647177DE}" type="presParOf" srcId="{AEF1C5B1-2F27-49C0-9825-2D9D37636065}" destId="{B30C0D43-7979-4DDF-A101-57B38ECCD410}" srcOrd="1" destOrd="0" presId="urn:microsoft.com/office/officeart/2008/layout/LinedList"/>
    <dgm:cxn modelId="{0C24860D-2C2A-4522-8D36-E79641B5C966}" type="presParOf" srcId="{C144393C-C46A-407D-B9BB-663670DC4BDB}" destId="{A9E48A63-75CF-445A-AE7D-0C23B7EC17F5}" srcOrd="6" destOrd="0" presId="urn:microsoft.com/office/officeart/2008/layout/LinedList"/>
    <dgm:cxn modelId="{2D911B70-8222-4246-AAEE-34677AD34B8D}" type="presParOf" srcId="{C144393C-C46A-407D-B9BB-663670DC4BDB}" destId="{60F9EA0D-6B20-4B9F-BCDA-F9682C39A006}" srcOrd="7" destOrd="0" presId="urn:microsoft.com/office/officeart/2008/layout/LinedList"/>
    <dgm:cxn modelId="{902BC462-0047-40AE-A1F1-53B761C17ABB}" type="presParOf" srcId="{60F9EA0D-6B20-4B9F-BCDA-F9682C39A006}" destId="{0C7A289A-BFC1-469F-81EE-36BF605599C1}" srcOrd="0" destOrd="0" presId="urn:microsoft.com/office/officeart/2008/layout/LinedList"/>
    <dgm:cxn modelId="{0E1C44CF-AAC5-4F7A-98B7-43629E4203A4}" type="presParOf" srcId="{60F9EA0D-6B20-4B9F-BCDA-F9682C39A006}" destId="{2D7E24E0-683B-421D-9871-8E3B9269BA1A}" srcOrd="1" destOrd="0" presId="urn:microsoft.com/office/officeart/2008/layout/LinedList"/>
    <dgm:cxn modelId="{DF78EEEC-4C6D-41C5-9FEE-2BE7ABF175C7}" type="presParOf" srcId="{C144393C-C46A-407D-B9BB-663670DC4BDB}" destId="{8D78DD90-6BE6-482B-A43A-85D2039AE8FC}" srcOrd="8" destOrd="0" presId="urn:microsoft.com/office/officeart/2008/layout/LinedList"/>
    <dgm:cxn modelId="{B1B98A8F-53B7-470D-AA9A-2752D9AB00D4}" type="presParOf" srcId="{C144393C-C46A-407D-B9BB-663670DC4BDB}" destId="{55FD7517-78FC-43E0-930E-E0080E880639}" srcOrd="9" destOrd="0" presId="urn:microsoft.com/office/officeart/2008/layout/LinedList"/>
    <dgm:cxn modelId="{D7BFA372-14D7-4B48-B4C5-46E344600CA2}" type="presParOf" srcId="{55FD7517-78FC-43E0-930E-E0080E880639}" destId="{2A0DBB0D-801F-4AE6-859F-7B5805186D4B}" srcOrd="0" destOrd="0" presId="urn:microsoft.com/office/officeart/2008/layout/LinedList"/>
    <dgm:cxn modelId="{68AB6546-A2D8-49BA-817A-9FA3DB0B3CBA}" type="presParOf" srcId="{55FD7517-78FC-43E0-930E-E0080E880639}" destId="{4C7F670C-5DF7-4A5C-8202-C98716B88570}" srcOrd="1" destOrd="0" presId="urn:microsoft.com/office/officeart/2008/layout/LinedList"/>
    <dgm:cxn modelId="{311D39FC-224D-43C1-82B1-53ED7F15C996}" type="presParOf" srcId="{C144393C-C46A-407D-B9BB-663670DC4BDB}" destId="{245FCCC5-B5BA-47C7-B444-142A7B3F5923}" srcOrd="10" destOrd="0" presId="urn:microsoft.com/office/officeart/2008/layout/LinedList"/>
    <dgm:cxn modelId="{5CC3DC58-2B3A-40F8-AD8C-E822C61DC289}" type="presParOf" srcId="{C144393C-C46A-407D-B9BB-663670DC4BDB}" destId="{2EDC7329-1294-4D89-9F6A-E19F4927ACD5}" srcOrd="11" destOrd="0" presId="urn:microsoft.com/office/officeart/2008/layout/LinedList"/>
    <dgm:cxn modelId="{370649B1-7674-4420-8369-56607F75836F}" type="presParOf" srcId="{2EDC7329-1294-4D89-9F6A-E19F4927ACD5}" destId="{E55964C6-672F-4E86-B1AF-1E7044D23D60}" srcOrd="0" destOrd="0" presId="urn:microsoft.com/office/officeart/2008/layout/LinedList"/>
    <dgm:cxn modelId="{4A67126E-84B3-4E9E-B2B2-F2ACF5D527FC}" type="presParOf" srcId="{2EDC7329-1294-4D89-9F6A-E19F4927ACD5}" destId="{1AC8BF1E-116C-4486-9921-7FA31950D194}" srcOrd="1" destOrd="0" presId="urn:microsoft.com/office/officeart/2008/layout/LinedList"/>
    <dgm:cxn modelId="{68DD1AF0-63DA-4481-8358-BDE6556E979D}" type="presParOf" srcId="{C144393C-C46A-407D-B9BB-663670DC4BDB}" destId="{15CAE577-F4F5-44BA-B29D-3FDFBFB4E805}" srcOrd="12" destOrd="0" presId="urn:microsoft.com/office/officeart/2008/layout/LinedList"/>
    <dgm:cxn modelId="{4B602AC2-8017-4B52-A8C0-C7B667BFC85B}" type="presParOf" srcId="{C144393C-C46A-407D-B9BB-663670DC4BDB}" destId="{C4700949-8674-4401-A332-39E9D5DFBF08}" srcOrd="13" destOrd="0" presId="urn:microsoft.com/office/officeart/2008/layout/LinedList"/>
    <dgm:cxn modelId="{6DCFA5B7-1A1E-41F7-9CD8-3A8495689FCA}" type="presParOf" srcId="{C4700949-8674-4401-A332-39E9D5DFBF08}" destId="{65DCA99E-CA55-41F3-B2EA-22AB81BE4CDD}" srcOrd="0" destOrd="0" presId="urn:microsoft.com/office/officeart/2008/layout/LinedList"/>
    <dgm:cxn modelId="{B56CE751-14E8-4DEA-A8DA-AE2DE1A79F80}" type="presParOf" srcId="{C4700949-8674-4401-A332-39E9D5DFBF08}" destId="{FE550AAB-23AF-4BE2-B660-C8810BFD45B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52FCCF-3F07-404B-AF55-A41C6C6AC76F}" type="doc">
      <dgm:prSet loTypeId="urn:microsoft.com/office/officeart/2018/2/layout/IconVerticalSolidList" loCatId="icon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1B423FF-EDD6-4A6B-B0E4-146B2C170C6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>
              <a:latin typeface="TT NORMS"/>
            </a:rPr>
            <a:t>Ведем работы по обработке поверхностей дезинфицирующими средствами: 2 раза в день. </a:t>
          </a:r>
        </a:p>
        <a:p>
          <a:pPr>
            <a:lnSpc>
              <a:spcPct val="100000"/>
            </a:lnSpc>
          </a:pPr>
          <a:r>
            <a:rPr lang="ru-RU" sz="1800" dirty="0">
              <a:latin typeface="TT NORMS"/>
            </a:rPr>
            <a:t>В рамках регулярной уборки используем  дезинфицирующее средство.</a:t>
          </a:r>
          <a:endParaRPr lang="en-US" sz="1800" dirty="0">
            <a:latin typeface="TT NORMS"/>
          </a:endParaRPr>
        </a:p>
      </dgm:t>
    </dgm:pt>
    <dgm:pt modelId="{396116D8-C5C5-41AE-AE97-CBF46E72E143}" type="parTrans" cxnId="{1B68D10A-BC43-4ABB-AE37-062FD4C77898}">
      <dgm:prSet/>
      <dgm:spPr/>
      <dgm:t>
        <a:bodyPr/>
        <a:lstStyle/>
        <a:p>
          <a:endParaRPr lang="en-US"/>
        </a:p>
      </dgm:t>
    </dgm:pt>
    <dgm:pt modelId="{56795B0E-4826-4A62-A554-68889B2CB461}" type="sibTrans" cxnId="{1B68D10A-BC43-4ABB-AE37-062FD4C77898}">
      <dgm:prSet/>
      <dgm:spPr/>
      <dgm:t>
        <a:bodyPr/>
        <a:lstStyle/>
        <a:p>
          <a:endParaRPr lang="en-US"/>
        </a:p>
      </dgm:t>
    </dgm:pt>
    <dgm:pt modelId="{D55A472B-25A3-4B08-90C9-676ABBF70D3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>
              <a:latin typeface="TT NORMS"/>
            </a:rPr>
            <a:t>Ежедневно проводим осмотр сотрудников и измеряем температуру тела. Все сотрудники обеспечены индивидуальными средствами защиты (маски и перчатки).</a:t>
          </a:r>
          <a:endParaRPr lang="en-US" sz="1800" dirty="0">
            <a:latin typeface="TT NORMS"/>
          </a:endParaRPr>
        </a:p>
      </dgm:t>
    </dgm:pt>
    <dgm:pt modelId="{08F75F7C-A748-44BF-AD67-FBC7ADB5CE69}" type="parTrans" cxnId="{AB6B5CCB-5419-4E69-B6CA-5E2248261093}">
      <dgm:prSet/>
      <dgm:spPr/>
      <dgm:t>
        <a:bodyPr/>
        <a:lstStyle/>
        <a:p>
          <a:endParaRPr lang="en-US"/>
        </a:p>
      </dgm:t>
    </dgm:pt>
    <dgm:pt modelId="{30DFA0B9-9F91-4BBB-B52C-027A2A3B1A68}" type="sibTrans" cxnId="{AB6B5CCB-5419-4E69-B6CA-5E2248261093}">
      <dgm:prSet/>
      <dgm:spPr/>
      <dgm:t>
        <a:bodyPr/>
        <a:lstStyle/>
        <a:p>
          <a:endParaRPr lang="en-US"/>
        </a:p>
      </dgm:t>
    </dgm:pt>
    <dgm:pt modelId="{F661AB5F-2595-4808-97DE-B99B477397C2}" type="pres">
      <dgm:prSet presAssocID="{C452FCCF-3F07-404B-AF55-A41C6C6AC76F}" presName="root" presStyleCnt="0">
        <dgm:presLayoutVars>
          <dgm:dir/>
          <dgm:resizeHandles val="exact"/>
        </dgm:presLayoutVars>
      </dgm:prSet>
      <dgm:spPr/>
    </dgm:pt>
    <dgm:pt modelId="{AE0E745F-7625-4425-A3D6-564FF86B258D}" type="pres">
      <dgm:prSet presAssocID="{B1B423FF-EDD6-4A6B-B0E4-146B2C170C62}" presName="compNode" presStyleCnt="0"/>
      <dgm:spPr/>
    </dgm:pt>
    <dgm:pt modelId="{99269CA9-DA0B-449D-A972-BABCC7A1CB1E}" type="pres">
      <dgm:prSet presAssocID="{B1B423FF-EDD6-4A6B-B0E4-146B2C170C62}" presName="bgRect" presStyleLbl="bgShp" presStyleIdx="0" presStyleCnt="2"/>
      <dgm:spPr/>
    </dgm:pt>
    <dgm:pt modelId="{9E7485B8-90D6-4534-837F-6D177A9D5C36}" type="pres">
      <dgm:prSet presAssocID="{B1B423FF-EDD6-4A6B-B0E4-146B2C170C6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10E12AF8-B7C6-422D-9497-22FA7DCB22D3}" type="pres">
      <dgm:prSet presAssocID="{B1B423FF-EDD6-4A6B-B0E4-146B2C170C62}" presName="spaceRect" presStyleCnt="0"/>
      <dgm:spPr/>
    </dgm:pt>
    <dgm:pt modelId="{E230831D-4A54-42E9-BF52-864719314319}" type="pres">
      <dgm:prSet presAssocID="{B1B423FF-EDD6-4A6B-B0E4-146B2C170C62}" presName="parTx" presStyleLbl="revTx" presStyleIdx="0" presStyleCnt="2">
        <dgm:presLayoutVars>
          <dgm:chMax val="0"/>
          <dgm:chPref val="0"/>
        </dgm:presLayoutVars>
      </dgm:prSet>
      <dgm:spPr/>
    </dgm:pt>
    <dgm:pt modelId="{5612252E-2E4C-4608-92E6-E834D1A0F047}" type="pres">
      <dgm:prSet presAssocID="{56795B0E-4826-4A62-A554-68889B2CB461}" presName="sibTrans" presStyleCnt="0"/>
      <dgm:spPr/>
    </dgm:pt>
    <dgm:pt modelId="{2031BC59-68A4-44AA-981B-E8C5806D7E9E}" type="pres">
      <dgm:prSet presAssocID="{D55A472B-25A3-4B08-90C9-676ABBF70D39}" presName="compNode" presStyleCnt="0"/>
      <dgm:spPr/>
    </dgm:pt>
    <dgm:pt modelId="{6F936B8C-05FD-4F91-B5F0-AC08702F9691}" type="pres">
      <dgm:prSet presAssocID="{D55A472B-25A3-4B08-90C9-676ABBF70D39}" presName="bgRect" presStyleLbl="bgShp" presStyleIdx="1" presStyleCnt="2"/>
      <dgm:spPr/>
    </dgm:pt>
    <dgm:pt modelId="{CA7B7B6B-2D44-471F-84E5-5BACB0DA0823}" type="pres">
      <dgm:prSet presAssocID="{D55A472B-25A3-4B08-90C9-676ABBF70D39}" presName="iconRect" presStyleLbl="node1" presStyleIdx="1" presStyleCnt="2" custScaleX="107422" custScaleY="103551" custLinFactNeighborX="2877" custLinFactNeighborY="-1439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BA62A1E-9051-446E-A3B4-DBF7D165A579}" type="pres">
      <dgm:prSet presAssocID="{D55A472B-25A3-4B08-90C9-676ABBF70D39}" presName="spaceRect" presStyleCnt="0"/>
      <dgm:spPr/>
    </dgm:pt>
    <dgm:pt modelId="{24F9880B-C8FB-44A1-AD0A-10009E697B52}" type="pres">
      <dgm:prSet presAssocID="{D55A472B-25A3-4B08-90C9-676ABBF70D39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1B68D10A-BC43-4ABB-AE37-062FD4C77898}" srcId="{C452FCCF-3F07-404B-AF55-A41C6C6AC76F}" destId="{B1B423FF-EDD6-4A6B-B0E4-146B2C170C62}" srcOrd="0" destOrd="0" parTransId="{396116D8-C5C5-41AE-AE97-CBF46E72E143}" sibTransId="{56795B0E-4826-4A62-A554-68889B2CB461}"/>
    <dgm:cxn modelId="{BCBD3D26-F11A-4599-8B1D-45F571604A1D}" type="presOf" srcId="{D55A472B-25A3-4B08-90C9-676ABBF70D39}" destId="{24F9880B-C8FB-44A1-AD0A-10009E697B52}" srcOrd="0" destOrd="0" presId="urn:microsoft.com/office/officeart/2018/2/layout/IconVerticalSolidList"/>
    <dgm:cxn modelId="{A9D1787D-4CC0-487A-BAF9-D64726A0CF8A}" type="presOf" srcId="{C452FCCF-3F07-404B-AF55-A41C6C6AC76F}" destId="{F661AB5F-2595-4808-97DE-B99B477397C2}" srcOrd="0" destOrd="0" presId="urn:microsoft.com/office/officeart/2018/2/layout/IconVerticalSolidList"/>
    <dgm:cxn modelId="{AB6B5CCB-5419-4E69-B6CA-5E2248261093}" srcId="{C452FCCF-3F07-404B-AF55-A41C6C6AC76F}" destId="{D55A472B-25A3-4B08-90C9-676ABBF70D39}" srcOrd="1" destOrd="0" parTransId="{08F75F7C-A748-44BF-AD67-FBC7ADB5CE69}" sibTransId="{30DFA0B9-9F91-4BBB-B52C-027A2A3B1A68}"/>
    <dgm:cxn modelId="{E8849CE1-F8AB-4F9E-93D0-2976506643C8}" type="presOf" srcId="{B1B423FF-EDD6-4A6B-B0E4-146B2C170C62}" destId="{E230831D-4A54-42E9-BF52-864719314319}" srcOrd="0" destOrd="0" presId="urn:microsoft.com/office/officeart/2018/2/layout/IconVerticalSolidList"/>
    <dgm:cxn modelId="{3E56BA0A-F4CB-4020-ACD6-5DB7088783A7}" type="presParOf" srcId="{F661AB5F-2595-4808-97DE-B99B477397C2}" destId="{AE0E745F-7625-4425-A3D6-564FF86B258D}" srcOrd="0" destOrd="0" presId="urn:microsoft.com/office/officeart/2018/2/layout/IconVerticalSolidList"/>
    <dgm:cxn modelId="{182007F2-F22F-4582-91BB-35DA817B96E9}" type="presParOf" srcId="{AE0E745F-7625-4425-A3D6-564FF86B258D}" destId="{99269CA9-DA0B-449D-A972-BABCC7A1CB1E}" srcOrd="0" destOrd="0" presId="urn:microsoft.com/office/officeart/2018/2/layout/IconVerticalSolidList"/>
    <dgm:cxn modelId="{2E1CAFA9-05CB-4615-9953-E4FE5E199B8A}" type="presParOf" srcId="{AE0E745F-7625-4425-A3D6-564FF86B258D}" destId="{9E7485B8-90D6-4534-837F-6D177A9D5C36}" srcOrd="1" destOrd="0" presId="urn:microsoft.com/office/officeart/2018/2/layout/IconVerticalSolidList"/>
    <dgm:cxn modelId="{3BB0DD9D-EFE0-444B-8717-70BA74A4F776}" type="presParOf" srcId="{AE0E745F-7625-4425-A3D6-564FF86B258D}" destId="{10E12AF8-B7C6-422D-9497-22FA7DCB22D3}" srcOrd="2" destOrd="0" presId="urn:microsoft.com/office/officeart/2018/2/layout/IconVerticalSolidList"/>
    <dgm:cxn modelId="{A5F8C4C2-3834-4263-BD41-F63E8043C737}" type="presParOf" srcId="{AE0E745F-7625-4425-A3D6-564FF86B258D}" destId="{E230831D-4A54-42E9-BF52-864719314319}" srcOrd="3" destOrd="0" presId="urn:microsoft.com/office/officeart/2018/2/layout/IconVerticalSolidList"/>
    <dgm:cxn modelId="{CE62E646-5751-474F-9430-8F289572F39C}" type="presParOf" srcId="{F661AB5F-2595-4808-97DE-B99B477397C2}" destId="{5612252E-2E4C-4608-92E6-E834D1A0F047}" srcOrd="1" destOrd="0" presId="urn:microsoft.com/office/officeart/2018/2/layout/IconVerticalSolidList"/>
    <dgm:cxn modelId="{9840FF86-1867-4C3A-AE1C-44DF85BDE14C}" type="presParOf" srcId="{F661AB5F-2595-4808-97DE-B99B477397C2}" destId="{2031BC59-68A4-44AA-981B-E8C5806D7E9E}" srcOrd="2" destOrd="0" presId="urn:microsoft.com/office/officeart/2018/2/layout/IconVerticalSolidList"/>
    <dgm:cxn modelId="{E5833ABE-3C23-4A13-842C-4C2A5DDD2E80}" type="presParOf" srcId="{2031BC59-68A4-44AA-981B-E8C5806D7E9E}" destId="{6F936B8C-05FD-4F91-B5F0-AC08702F9691}" srcOrd="0" destOrd="0" presId="urn:microsoft.com/office/officeart/2018/2/layout/IconVerticalSolidList"/>
    <dgm:cxn modelId="{ED4A3399-B637-49C1-9436-70534877A699}" type="presParOf" srcId="{2031BC59-68A4-44AA-981B-E8C5806D7E9E}" destId="{CA7B7B6B-2D44-471F-84E5-5BACB0DA0823}" srcOrd="1" destOrd="0" presId="urn:microsoft.com/office/officeart/2018/2/layout/IconVerticalSolidList"/>
    <dgm:cxn modelId="{3EB9079B-EC9D-42E3-858E-29C5B04C5C55}" type="presParOf" srcId="{2031BC59-68A4-44AA-981B-E8C5806D7E9E}" destId="{4BA62A1E-9051-446E-A3B4-DBF7D165A579}" srcOrd="2" destOrd="0" presId="urn:microsoft.com/office/officeart/2018/2/layout/IconVerticalSolidList"/>
    <dgm:cxn modelId="{3BECACCF-3C83-4473-ADF5-E5AE7AB8FBDC}" type="presParOf" srcId="{2031BC59-68A4-44AA-981B-E8C5806D7E9E}" destId="{24F9880B-C8FB-44A1-AD0A-10009E697B5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4350CD-C721-4735-9705-D59B6D1A68A8}">
      <dsp:nvSpPr>
        <dsp:cNvPr id="0" name=""/>
        <dsp:cNvSpPr/>
      </dsp:nvSpPr>
      <dsp:spPr>
        <a:xfrm>
          <a:off x="0" y="1841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C2958F-9E66-4B5F-809A-F4DBDB332FCB}">
      <dsp:nvSpPr>
        <dsp:cNvPr id="0" name=""/>
        <dsp:cNvSpPr/>
      </dsp:nvSpPr>
      <dsp:spPr>
        <a:xfrm>
          <a:off x="0" y="1841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b="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T NORMS"/>
            </a:rPr>
            <a:t>Уважаемые жильцы и собственники помещений!</a:t>
          </a:r>
          <a:endParaRPr lang="en-US" sz="1800" b="0" kern="1200" dirty="0">
            <a:latin typeface="TT NORMS"/>
          </a:endParaRPr>
        </a:p>
      </dsp:txBody>
      <dsp:txXfrm>
        <a:off x="0" y="1841"/>
        <a:ext cx="8368700" cy="1256040"/>
      </dsp:txXfrm>
    </dsp:sp>
    <dsp:sp modelId="{04F1AB7A-51AC-4BB2-A833-018B916208B8}">
      <dsp:nvSpPr>
        <dsp:cNvPr id="0" name=""/>
        <dsp:cNvSpPr/>
      </dsp:nvSpPr>
      <dsp:spPr>
        <a:xfrm>
          <a:off x="0" y="125788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9AAB72-DFF1-4DF2-8AE3-3C0873F907D9}">
      <dsp:nvSpPr>
        <dsp:cNvPr id="0" name=""/>
        <dsp:cNvSpPr/>
      </dsp:nvSpPr>
      <dsp:spPr>
        <a:xfrm>
          <a:off x="0" y="125788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Мы подготовили для вас краткий отчет о выполненных Управляющей компанией работах в ЖК Воробьев дом за январь 2022 года.</a:t>
          </a:r>
          <a:endParaRPr lang="en-US" sz="1800" kern="1200" dirty="0">
            <a:latin typeface="TT NORMS"/>
          </a:endParaRPr>
        </a:p>
      </dsp:txBody>
      <dsp:txXfrm>
        <a:off x="0" y="1257882"/>
        <a:ext cx="8368700" cy="1256040"/>
      </dsp:txXfrm>
    </dsp:sp>
    <dsp:sp modelId="{45175098-19C2-451B-8C33-49123F36D70C}">
      <dsp:nvSpPr>
        <dsp:cNvPr id="0" name=""/>
        <dsp:cNvSpPr/>
      </dsp:nvSpPr>
      <dsp:spPr>
        <a:xfrm>
          <a:off x="0" y="2513922"/>
          <a:ext cx="836870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974A81-403A-4BE9-B2FD-914914CC89CE}">
      <dsp:nvSpPr>
        <dsp:cNvPr id="0" name=""/>
        <dsp:cNvSpPr/>
      </dsp:nvSpPr>
      <dsp:spPr>
        <a:xfrm>
          <a:off x="0" y="2513922"/>
          <a:ext cx="8368700" cy="125604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Ваши пожелания и предложения по обслуживанию ЖК просим направлять: </a:t>
          </a:r>
          <a:endParaRPr lang="en-GB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на почту </a:t>
          </a:r>
          <a:r>
            <a:rPr lang="en-US" sz="1800" kern="1200" dirty="0">
              <a:latin typeface="TT NORMS"/>
              <a:hlinkClick xmlns:r="http://schemas.openxmlformats.org/officeDocument/2006/relationships" r:id="rId1"/>
            </a:rPr>
            <a:t>info@uk-vd.ru</a:t>
          </a:r>
          <a:r>
            <a:rPr lang="ru-RU" sz="1800" kern="1200" dirty="0">
              <a:latin typeface="TT NORMS"/>
            </a:rPr>
            <a:t>, по телефону + 7 (495) 940-55-55 или через мобильное приложение «</a:t>
          </a:r>
          <a:r>
            <a:rPr lang="ru-RU" sz="1800" kern="1200" dirty="0" err="1">
              <a:latin typeface="TT NORMS"/>
            </a:rPr>
            <a:t>Домиленд</a:t>
          </a:r>
          <a:r>
            <a:rPr lang="ru-RU" sz="1800" kern="1200" dirty="0">
              <a:latin typeface="TT NORMS"/>
            </a:rPr>
            <a:t>».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>
            <a:latin typeface="TT NORMS"/>
          </a:endParaRP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С заботой о вас,</a:t>
          </a:r>
        </a:p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УК Воробьев дом</a:t>
          </a:r>
        </a:p>
      </dsp:txBody>
      <dsp:txXfrm>
        <a:off x="0" y="2513922"/>
        <a:ext cx="8368700" cy="1256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4EC24-8912-45A4-A1F4-997E271BD985}">
      <dsp:nvSpPr>
        <dsp:cNvPr id="0" name=""/>
        <dsp:cNvSpPr/>
      </dsp:nvSpPr>
      <dsp:spPr>
        <a:xfrm>
          <a:off x="0" y="2130"/>
          <a:ext cx="836977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BAFE824-B184-484D-86B3-48B05E5AEDFB}">
      <dsp:nvSpPr>
        <dsp:cNvPr id="0" name=""/>
        <dsp:cNvSpPr/>
      </dsp:nvSpPr>
      <dsp:spPr>
        <a:xfrm>
          <a:off x="0" y="2130"/>
          <a:ext cx="8181913" cy="71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Выполнили удаление пыли вводных распределительных устройств</a:t>
          </a:r>
        </a:p>
      </dsp:txBody>
      <dsp:txXfrm>
        <a:off x="0" y="2130"/>
        <a:ext cx="8181913" cy="711679"/>
      </dsp:txXfrm>
    </dsp:sp>
    <dsp:sp modelId="{C95583DE-576D-458F-BCC3-4C349A395179}">
      <dsp:nvSpPr>
        <dsp:cNvPr id="0" name=""/>
        <dsp:cNvSpPr/>
      </dsp:nvSpPr>
      <dsp:spPr>
        <a:xfrm>
          <a:off x="0" y="713809"/>
          <a:ext cx="8369778" cy="0"/>
        </a:xfrm>
        <a:prstGeom prst="line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accent2">
              <a:hueOff val="-242561"/>
              <a:satOff val="-13988"/>
              <a:lumOff val="14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A89045B-229F-47AC-8A6F-5870572A56AB}">
      <dsp:nvSpPr>
        <dsp:cNvPr id="0" name=""/>
        <dsp:cNvSpPr/>
      </dsp:nvSpPr>
      <dsp:spPr>
        <a:xfrm>
          <a:off x="0" y="713809"/>
          <a:ext cx="8181913" cy="71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Заменили лампочки в </a:t>
          </a:r>
          <a:r>
            <a:rPr lang="ru-RU" sz="1800" kern="1200" dirty="0" err="1">
              <a:latin typeface="TT NORMS"/>
            </a:rPr>
            <a:t>мусорокамере</a:t>
          </a:r>
          <a:r>
            <a:rPr lang="ru-RU" sz="1800" kern="1200" dirty="0">
              <a:latin typeface="TT NORMS"/>
            </a:rPr>
            <a:t> (подъезд № 2, этаж № 16) 2G11 – 2 шт., стартер 127 – 2 шт.</a:t>
          </a:r>
        </a:p>
      </dsp:txBody>
      <dsp:txXfrm>
        <a:off x="0" y="713809"/>
        <a:ext cx="8181913" cy="711679"/>
      </dsp:txXfrm>
    </dsp:sp>
    <dsp:sp modelId="{30447083-3A9A-400C-96E6-6049E4176F28}">
      <dsp:nvSpPr>
        <dsp:cNvPr id="0" name=""/>
        <dsp:cNvSpPr/>
      </dsp:nvSpPr>
      <dsp:spPr>
        <a:xfrm>
          <a:off x="0" y="1425488"/>
          <a:ext cx="8369778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ECE1DA0-D59C-42C6-AF96-991144A22A15}">
      <dsp:nvSpPr>
        <dsp:cNvPr id="0" name=""/>
        <dsp:cNvSpPr/>
      </dsp:nvSpPr>
      <dsp:spPr>
        <a:xfrm>
          <a:off x="0" y="1425488"/>
          <a:ext cx="8181913" cy="71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Провели очистку аккумуляторных батарей аварийного освещения</a:t>
          </a:r>
        </a:p>
      </dsp:txBody>
      <dsp:txXfrm>
        <a:off x="0" y="1425488"/>
        <a:ext cx="8181913" cy="711679"/>
      </dsp:txXfrm>
    </dsp:sp>
    <dsp:sp modelId="{A9E48A63-75CF-445A-AE7D-0C23B7EC17F5}">
      <dsp:nvSpPr>
        <dsp:cNvPr id="0" name=""/>
        <dsp:cNvSpPr/>
      </dsp:nvSpPr>
      <dsp:spPr>
        <a:xfrm>
          <a:off x="0" y="2137167"/>
          <a:ext cx="8369778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C7A289A-BFC1-469F-81EE-36BF605599C1}">
      <dsp:nvSpPr>
        <dsp:cNvPr id="0" name=""/>
        <dsp:cNvSpPr/>
      </dsp:nvSpPr>
      <dsp:spPr>
        <a:xfrm>
          <a:off x="0" y="2137167"/>
          <a:ext cx="8181913" cy="71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Отрегулировали дверной доводчик в подъезде № 1 (этаж № -1)</a:t>
          </a:r>
        </a:p>
      </dsp:txBody>
      <dsp:txXfrm>
        <a:off x="0" y="2137167"/>
        <a:ext cx="8181913" cy="711679"/>
      </dsp:txXfrm>
    </dsp:sp>
    <dsp:sp modelId="{8D78DD90-6BE6-482B-A43A-85D2039AE8FC}">
      <dsp:nvSpPr>
        <dsp:cNvPr id="0" name=""/>
        <dsp:cNvSpPr/>
      </dsp:nvSpPr>
      <dsp:spPr>
        <a:xfrm>
          <a:off x="0" y="2848847"/>
          <a:ext cx="8369778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A0DBB0D-801F-4AE6-859F-7B5805186D4B}">
      <dsp:nvSpPr>
        <dsp:cNvPr id="0" name=""/>
        <dsp:cNvSpPr/>
      </dsp:nvSpPr>
      <dsp:spPr>
        <a:xfrm>
          <a:off x="0" y="2848847"/>
          <a:ext cx="8181913" cy="71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Заменили циркулярный насос на вентиляционной системе (подъезде № 1)</a:t>
          </a:r>
        </a:p>
      </dsp:txBody>
      <dsp:txXfrm>
        <a:off x="0" y="2848847"/>
        <a:ext cx="8181913" cy="711679"/>
      </dsp:txXfrm>
    </dsp:sp>
    <dsp:sp modelId="{245FCCC5-B5BA-47C7-B444-142A7B3F5923}">
      <dsp:nvSpPr>
        <dsp:cNvPr id="0" name=""/>
        <dsp:cNvSpPr/>
      </dsp:nvSpPr>
      <dsp:spPr>
        <a:xfrm>
          <a:off x="0" y="3560526"/>
          <a:ext cx="8369778" cy="0"/>
        </a:xfrm>
        <a:prstGeom prst="line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accent2">
              <a:hueOff val="-1212803"/>
              <a:satOff val="-69940"/>
              <a:lumOff val="71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55964C6-672F-4E86-B1AF-1E7044D23D60}">
      <dsp:nvSpPr>
        <dsp:cNvPr id="0" name=""/>
        <dsp:cNvSpPr/>
      </dsp:nvSpPr>
      <dsp:spPr>
        <a:xfrm>
          <a:off x="0" y="3560526"/>
          <a:ext cx="8181913" cy="71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Заменили аккумуляторы (4 шт.) грузового лифта (подъезд № 3)</a:t>
          </a:r>
        </a:p>
      </dsp:txBody>
      <dsp:txXfrm>
        <a:off x="0" y="3560526"/>
        <a:ext cx="8181913" cy="711679"/>
      </dsp:txXfrm>
    </dsp:sp>
    <dsp:sp modelId="{15CAE577-F4F5-44BA-B29D-3FDFBFB4E805}">
      <dsp:nvSpPr>
        <dsp:cNvPr id="0" name=""/>
        <dsp:cNvSpPr/>
      </dsp:nvSpPr>
      <dsp:spPr>
        <a:xfrm>
          <a:off x="0" y="4272205"/>
          <a:ext cx="8369778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5DCA99E-CA55-41F3-B2EA-22AB81BE4CDD}">
      <dsp:nvSpPr>
        <dsp:cNvPr id="0" name=""/>
        <dsp:cNvSpPr/>
      </dsp:nvSpPr>
      <dsp:spPr>
        <a:xfrm>
          <a:off x="0" y="4272205"/>
          <a:ext cx="8181913" cy="711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Посчитали датчики загазованности (паркинг, этажи №№ -1 и -2)</a:t>
          </a:r>
        </a:p>
      </dsp:txBody>
      <dsp:txXfrm>
        <a:off x="0" y="4272205"/>
        <a:ext cx="8181913" cy="711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269CA9-DA0B-449D-A972-BABCC7A1CB1E}">
      <dsp:nvSpPr>
        <dsp:cNvPr id="0" name=""/>
        <dsp:cNvSpPr/>
      </dsp:nvSpPr>
      <dsp:spPr>
        <a:xfrm>
          <a:off x="0" y="869417"/>
          <a:ext cx="7856765" cy="160507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7485B8-90D6-4534-837F-6D177A9D5C36}">
      <dsp:nvSpPr>
        <dsp:cNvPr id="0" name=""/>
        <dsp:cNvSpPr/>
      </dsp:nvSpPr>
      <dsp:spPr>
        <a:xfrm>
          <a:off x="485536" y="1230560"/>
          <a:ext cx="882793" cy="8827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0831D-4A54-42E9-BF52-864719314319}">
      <dsp:nvSpPr>
        <dsp:cNvPr id="0" name=""/>
        <dsp:cNvSpPr/>
      </dsp:nvSpPr>
      <dsp:spPr>
        <a:xfrm>
          <a:off x="1853865" y="869417"/>
          <a:ext cx="6002899" cy="160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871" tIns="169871" rIns="169871" bIns="1698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Ведем работы по обработке поверхностей дезинфицирующими средствами: 2 раза в день.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В рамках регулярной уборки используем  дезинфицирующее средство.</a:t>
          </a:r>
          <a:endParaRPr lang="en-US" sz="1800" kern="1200" dirty="0">
            <a:latin typeface="TT NORMS"/>
          </a:endParaRPr>
        </a:p>
      </dsp:txBody>
      <dsp:txXfrm>
        <a:off x="1853865" y="869417"/>
        <a:ext cx="6002899" cy="1605078"/>
      </dsp:txXfrm>
    </dsp:sp>
    <dsp:sp modelId="{6F936B8C-05FD-4F91-B5F0-AC08702F9691}">
      <dsp:nvSpPr>
        <dsp:cNvPr id="0" name=""/>
        <dsp:cNvSpPr/>
      </dsp:nvSpPr>
      <dsp:spPr>
        <a:xfrm>
          <a:off x="0" y="2875765"/>
          <a:ext cx="7856765" cy="160507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7B7B6B-2D44-471F-84E5-5BACB0DA0823}">
      <dsp:nvSpPr>
        <dsp:cNvPr id="0" name=""/>
        <dsp:cNvSpPr/>
      </dsp:nvSpPr>
      <dsp:spPr>
        <a:xfrm>
          <a:off x="478173" y="3208530"/>
          <a:ext cx="948313" cy="914141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F9880B-C8FB-44A1-AD0A-10009E697B52}">
      <dsp:nvSpPr>
        <dsp:cNvPr id="0" name=""/>
        <dsp:cNvSpPr/>
      </dsp:nvSpPr>
      <dsp:spPr>
        <a:xfrm>
          <a:off x="1853865" y="2875765"/>
          <a:ext cx="6002899" cy="1605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871" tIns="169871" rIns="169871" bIns="169871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T NORMS"/>
            </a:rPr>
            <a:t>Ежедневно проводим осмотр сотрудников и измеряем температуру тела. Все сотрудники обеспечены индивидуальными средствами защиты (маски и перчатки).</a:t>
          </a:r>
          <a:endParaRPr lang="en-US" sz="1800" kern="1200" dirty="0">
            <a:latin typeface="TT NORMS"/>
          </a:endParaRPr>
        </a:p>
      </dsp:txBody>
      <dsp:txXfrm>
        <a:off x="1853865" y="2875765"/>
        <a:ext cx="6002899" cy="1605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BAF6CDDF-3478-4257-8525-D23E8860EC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1" t="-220" r="-3025" b="94"/>
          <a:stretch/>
        </p:blipFill>
        <p:spPr>
          <a:xfrm>
            <a:off x="0" y="0"/>
            <a:ext cx="9442049" cy="686135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7BD990B-C49F-418A-8A51-AFA10CA628E2}"/>
              </a:ext>
            </a:extLst>
          </p:cNvPr>
          <p:cNvSpPr txBox="1">
            <a:spLocks/>
          </p:cNvSpPr>
          <p:nvPr/>
        </p:nvSpPr>
        <p:spPr>
          <a:xfrm>
            <a:off x="353682" y="2691951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900" b="1" dirty="0">
                <a:solidFill>
                  <a:srgbClr val="703C1D"/>
                </a:solidFill>
                <a:latin typeface="TT NORMS"/>
                <a:cs typeface="Calibri Light"/>
              </a:rPr>
              <a:t>Отчёт о проведённых работах в ЖК Воробьев дом</a:t>
            </a:r>
            <a:endParaRPr lang="ru-RU" sz="2900" b="1" dirty="0">
              <a:solidFill>
                <a:srgbClr val="703C1D"/>
              </a:solidFill>
              <a:latin typeface="TT NORMS"/>
            </a:endParaRPr>
          </a:p>
        </p:txBody>
      </p:sp>
      <p:pic>
        <p:nvPicPr>
          <p:cNvPr id="7" name="Рисунок 7">
            <a:extLst>
              <a:ext uri="{FF2B5EF4-FFF2-40B4-BE49-F238E27FC236}">
                <a16:creationId xmlns:a16="http://schemas.microsoft.com/office/drawing/2014/main" id="{C636EDDD-8D52-454C-B97F-F63F1621A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D34D88D7-CD38-4DA9-B1BD-44543BCD63FB}"/>
              </a:ext>
            </a:extLst>
          </p:cNvPr>
          <p:cNvSpPr txBox="1">
            <a:spLocks/>
          </p:cNvSpPr>
          <p:nvPr/>
        </p:nvSpPr>
        <p:spPr>
          <a:xfrm>
            <a:off x="353683" y="3913997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Январь 2022 года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Инженерно-техническое обеспечение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9" name="Объект 2">
            <a:extLst>
              <a:ext uri="{FF2B5EF4-FFF2-40B4-BE49-F238E27FC236}">
                <a16:creationId xmlns:a16="http://schemas.microsoft.com/office/drawing/2014/main" id="{F57D1A93-EE46-41C8-93B8-C8C35F91B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554481"/>
              </p:ext>
            </p:extLst>
          </p:nvPr>
        </p:nvGraphicFramePr>
        <p:xfrm>
          <a:off x="318977" y="1208253"/>
          <a:ext cx="8369778" cy="498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89877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87111" y="93485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Работа с заявками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276447" y="1805974"/>
            <a:ext cx="76554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За январь 2022 года выполнили 239 заявок через систему «</a:t>
            </a:r>
            <a:r>
              <a:rPr lang="ru-RU" dirty="0" err="1">
                <a:latin typeface="TT NORMS"/>
              </a:rPr>
              <a:t>Домиленд</a:t>
            </a:r>
            <a:r>
              <a:rPr lang="ru-RU" dirty="0">
                <a:latin typeface="TT NORMS"/>
              </a:rPr>
              <a:t>»</a:t>
            </a:r>
          </a:p>
        </p:txBody>
      </p:sp>
      <p:graphicFrame>
        <p:nvGraphicFramePr>
          <p:cNvPr id="12" name="Таблица 10">
            <a:extLst>
              <a:ext uri="{FF2B5EF4-FFF2-40B4-BE49-F238E27FC236}">
                <a16:creationId xmlns:a16="http://schemas.microsoft.com/office/drawing/2014/main" id="{058C2E12-A1F2-4205-9AE3-B35A94230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004735"/>
              </p:ext>
            </p:extLst>
          </p:nvPr>
        </p:nvGraphicFramePr>
        <p:xfrm>
          <a:off x="387111" y="2819292"/>
          <a:ext cx="8193363" cy="2087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1121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731121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441598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T NORMS"/>
                        </a:rPr>
                        <a:t>Тип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январь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Пропуск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206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206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762210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Диспетчерская служба (в т. ч. аварийные заявки)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441598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239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239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911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87111" y="93485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Аварийные заявки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144DEA1E-8C50-49B1-953A-6DF6D1F10D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231583"/>
              </p:ext>
            </p:extLst>
          </p:nvPr>
        </p:nvGraphicFramePr>
        <p:xfrm>
          <a:off x="488831" y="1064832"/>
          <a:ext cx="8166338" cy="4728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6161">
                  <a:extLst>
                    <a:ext uri="{9D8B030D-6E8A-4147-A177-3AD203B41FA5}">
                      <a16:colId xmlns:a16="http://schemas.microsoft.com/office/drawing/2014/main" val="3337337475"/>
                    </a:ext>
                  </a:extLst>
                </a:gridCol>
                <a:gridCol w="1356298">
                  <a:extLst>
                    <a:ext uri="{9D8B030D-6E8A-4147-A177-3AD203B41FA5}">
                      <a16:colId xmlns:a16="http://schemas.microsoft.com/office/drawing/2014/main" val="236235366"/>
                    </a:ext>
                  </a:extLst>
                </a:gridCol>
                <a:gridCol w="1884539">
                  <a:extLst>
                    <a:ext uri="{9D8B030D-6E8A-4147-A177-3AD203B41FA5}">
                      <a16:colId xmlns:a16="http://schemas.microsoft.com/office/drawing/2014/main" val="1937894349"/>
                    </a:ext>
                  </a:extLst>
                </a:gridCol>
                <a:gridCol w="2041584">
                  <a:extLst>
                    <a:ext uri="{9D8B030D-6E8A-4147-A177-3AD203B41FA5}">
                      <a16:colId xmlns:a16="http://schemas.microsoft.com/office/drawing/2014/main" val="3386305063"/>
                    </a:ext>
                  </a:extLst>
                </a:gridCol>
                <a:gridCol w="1467756">
                  <a:extLst>
                    <a:ext uri="{9D8B030D-6E8A-4147-A177-3AD203B41FA5}">
                      <a16:colId xmlns:a16="http://schemas.microsoft.com/office/drawing/2014/main" val="1483655668"/>
                    </a:ext>
                  </a:extLst>
                </a:gridCol>
              </a:tblGrid>
              <a:tr h="303598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1"/>
                          </a:solidFill>
                          <a:latin typeface="TT NORMS"/>
                        </a:rPr>
                        <a:t>Дата и время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Помещение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Содержание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Принятые меры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bg1"/>
                          </a:solidFill>
                          <a:latin typeface="TT NORMS"/>
                        </a:rPr>
                        <a:t>Выполнение заявки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781331"/>
                  </a:ext>
                </a:extLst>
              </a:tr>
              <a:tr h="463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08.01.2022 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17:00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эт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. № -1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Течь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сплинктеров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Выполнили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перепаковку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двух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сплинктеров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.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08.01.2022 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18:30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196046"/>
                  </a:ext>
                </a:extLst>
              </a:tr>
              <a:tr h="3127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10.01.2022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14:46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нп. № 215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Выбило УЗО.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Включили УЗО.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10.01.2022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14:56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995449"/>
                  </a:ext>
                </a:extLst>
              </a:tr>
              <a:tr h="4636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12.01.2022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4:00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Лифт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Не работает компьютер диспетчеризации лифтов.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Прибыл механик по лифтам. Запустили компьютер.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12.01.2022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4:00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413639"/>
                  </a:ext>
                </a:extLst>
              </a:tr>
              <a:tr h="7669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13.01.2022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9:00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 2 эт. 8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Не горит светильник выхода на пожарную лестницу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Выполнили демонтаж, ремонт и замену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баластника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, 2 шт. лампы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L18W/640, 4 шт. монтаж светильника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13.01.2022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12:30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737346"/>
                  </a:ext>
                </a:extLst>
              </a:tr>
              <a:tr h="4750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14.01.2022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20:40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Лифт В, подъезд № 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Двери лифта не работают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Механик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Schindler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отрегулировал замок дверей шахты лифта. 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15.01.2022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23:00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790263"/>
                  </a:ext>
                </a:extLst>
              </a:tr>
              <a:tr h="615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17.01.2021 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12:30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 № 1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Не закрывается входная дверь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Переустановили температуру  ВТЗ-6.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Дверь работает штатно.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17.01.2021 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12:50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274520"/>
                  </a:ext>
                </a:extLst>
              </a:tr>
              <a:tr h="615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19.01.2022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11:50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кв. № 148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Протечка горячей воды по отводу полотенцесушителя.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Заглушили отводы полотенцесушителя, стояк заполнили горячей водой.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19.01.2022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11:50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445281"/>
                  </a:ext>
                </a:extLst>
              </a:tr>
              <a:tr h="615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23.01.2022</a:t>
                      </a:r>
                      <a:b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</a:br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16:10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Капает с потолка из примыкания воронки на проезд парковки напротив м/м 43</a:t>
                      </a: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Воду убрали, течь прекратилась.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23.01.2022</a:t>
                      </a:r>
                      <a:b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</a:b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19:20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008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06393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87111" y="93485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Услуги консьержей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За истекший период консьержи стремились создать комфортные условия для жильцов ЖК Воробьев дом: оказывали помощь в принятии заказов, корреспонденции и сопровождали гостей.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7" name="Таблица 5">
            <a:extLst>
              <a:ext uri="{FF2B5EF4-FFF2-40B4-BE49-F238E27FC236}">
                <a16:creationId xmlns:a16="http://schemas.microsoft.com/office/drawing/2014/main" id="{A3DD1F1C-72B8-4CCB-8513-3C559DA2B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570350"/>
              </p:ext>
            </p:extLst>
          </p:nvPr>
        </p:nvGraphicFramePr>
        <p:xfrm>
          <a:off x="500433" y="2996539"/>
          <a:ext cx="8143134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378">
                  <a:extLst>
                    <a:ext uri="{9D8B030D-6E8A-4147-A177-3AD203B41FA5}">
                      <a16:colId xmlns:a16="http://schemas.microsoft.com/office/drawing/2014/main" val="4267155957"/>
                    </a:ext>
                  </a:extLst>
                </a:gridCol>
                <a:gridCol w="2574595">
                  <a:extLst>
                    <a:ext uri="{9D8B030D-6E8A-4147-A177-3AD203B41FA5}">
                      <a16:colId xmlns:a16="http://schemas.microsoft.com/office/drawing/2014/main" val="4135634367"/>
                    </a:ext>
                  </a:extLst>
                </a:gridCol>
                <a:gridCol w="2854161">
                  <a:extLst>
                    <a:ext uri="{9D8B030D-6E8A-4147-A177-3AD203B41FA5}">
                      <a16:colId xmlns:a16="http://schemas.microsoft.com/office/drawing/2014/main" val="999875065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bg1"/>
                          </a:solidFill>
                          <a:latin typeface="TT NORMS"/>
                        </a:rPr>
                        <a:t>График работы:  ежедневно 9:00-21:00</a:t>
                      </a:r>
                    </a:p>
                  </a:txBody>
                  <a:tcPr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67227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>
                        <a:latin typeface="TT NORMS"/>
                      </a:endParaRP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2022 год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 т.ч. январь 2022 года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70582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TT NORMS"/>
                        </a:rPr>
                        <a:t>Всего выполнено заявок (сопровождение гостей, прием заказов и т.д.)</a:t>
                      </a:r>
                    </a:p>
                  </a:txBody>
                  <a:tcPr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T NORMS"/>
                        </a:rPr>
                        <a:t>1 892</a:t>
                      </a:r>
                      <a:endParaRPr lang="ru-RU" dirty="0"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TT NORMS"/>
                        </a:rPr>
                        <a:t>1 892</a:t>
                      </a:r>
                      <a:endParaRPr lang="ru-RU" dirty="0"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841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093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439947" y="895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Уборка здания и территории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607505-D166-436D-960C-41BEBE600F0B}"/>
              </a:ext>
            </a:extLst>
          </p:cNvPr>
          <p:cNvSpPr txBox="1"/>
          <p:nvPr/>
        </p:nvSpPr>
        <p:spPr>
          <a:xfrm>
            <a:off x="387111" y="1315435"/>
            <a:ext cx="81431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Wingdings" panose="05000000000000000000" pitchFamily="2" charset="2"/>
              <a:buChar char="ü"/>
            </a:pPr>
            <a:r>
              <a:rPr lang="ru-RU" dirty="0">
                <a:latin typeface="TT NORMS"/>
              </a:rPr>
              <a:t> </a:t>
            </a:r>
            <a:r>
              <a:rPr lang="ru-RU" dirty="0">
                <a:solidFill>
                  <a:schemeClr val="tx1"/>
                </a:solidFill>
                <a:latin typeface="TT NORMS"/>
              </a:rPr>
              <a:t>В январе выполнили следующие работы (кроме ежедневных работ):</a:t>
            </a:r>
          </a:p>
          <a:p>
            <a:pPr>
              <a:buClr>
                <a:srgbClr val="703C1D"/>
              </a:buClr>
            </a:pPr>
            <a:endParaRPr lang="ru-RU" dirty="0">
              <a:latin typeface="TT NORMS"/>
            </a:endParaRPr>
          </a:p>
        </p:txBody>
      </p:sp>
      <p:graphicFrame>
        <p:nvGraphicFramePr>
          <p:cNvPr id="9" name="Таблица 4">
            <a:extLst>
              <a:ext uri="{FF2B5EF4-FFF2-40B4-BE49-F238E27FC236}">
                <a16:creationId xmlns:a16="http://schemas.microsoft.com/office/drawing/2014/main" id="{375AFE1E-8501-4DDB-9A7F-E68CB66C34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508027"/>
              </p:ext>
            </p:extLst>
          </p:nvPr>
        </p:nvGraphicFramePr>
        <p:xfrm>
          <a:off x="387111" y="1799841"/>
          <a:ext cx="8032989" cy="3901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5379">
                  <a:extLst>
                    <a:ext uri="{9D8B030D-6E8A-4147-A177-3AD203B41FA5}">
                      <a16:colId xmlns:a16="http://schemas.microsoft.com/office/drawing/2014/main" val="2304203828"/>
                    </a:ext>
                  </a:extLst>
                </a:gridCol>
                <a:gridCol w="3607610">
                  <a:extLst>
                    <a:ext uri="{9D8B030D-6E8A-4147-A177-3AD203B41FA5}">
                      <a16:colId xmlns:a16="http://schemas.microsoft.com/office/drawing/2014/main" val="3501880701"/>
                    </a:ext>
                  </a:extLst>
                </a:gridCol>
              </a:tblGrid>
              <a:tr h="10569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Вид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Место уборки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007067"/>
                  </a:ext>
                </a:extLst>
              </a:tr>
              <a:tr h="711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Выполнили сухое удаление пыли в тех. шкафах (ПК, тепло, э/э) на этажах с помощью пылесоса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подъезды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242110"/>
                  </a:ext>
                </a:extLst>
              </a:tr>
              <a:tr h="711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Провели прочистка желобов в паркинге и приямков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паркинг №№ -1, -2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088845"/>
                  </a:ext>
                </a:extLst>
              </a:tr>
              <a:tr h="711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Демонтаж елок во входных группах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подъезды №№ 1, 2, 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5469100"/>
                  </a:ext>
                </a:extLst>
              </a:tr>
              <a:tr h="711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Протирка остекления входных групп тамбуров (кроме холла)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подъезды №№ 1, 2, 3</a:t>
                      </a:r>
                    </a:p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842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746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Мероприятия в связи с пандемией COVID-19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Объект 2">
            <a:extLst>
              <a:ext uri="{FF2B5EF4-FFF2-40B4-BE49-F238E27FC236}">
                <a16:creationId xmlns:a16="http://schemas.microsoft.com/office/drawing/2014/main" id="{95EE9C20-B120-4514-AD80-DF755F029B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2124193"/>
              </p:ext>
            </p:extLst>
          </p:nvPr>
        </p:nvGraphicFramePr>
        <p:xfrm>
          <a:off x="347327" y="753869"/>
          <a:ext cx="7856765" cy="5350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34615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Фонд капитального ремонта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4">
            <a:extLst>
              <a:ext uri="{FF2B5EF4-FFF2-40B4-BE49-F238E27FC236}">
                <a16:creationId xmlns:a16="http://schemas.microsoft.com/office/drawing/2014/main" id="{2E562DBD-146D-4913-BD0E-9349F05C83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6360257"/>
              </p:ext>
            </p:extLst>
          </p:nvPr>
        </p:nvGraphicFramePr>
        <p:xfrm>
          <a:off x="343504" y="1321826"/>
          <a:ext cx="8140824" cy="3941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0412">
                  <a:extLst>
                    <a:ext uri="{9D8B030D-6E8A-4147-A177-3AD203B41FA5}">
                      <a16:colId xmlns:a16="http://schemas.microsoft.com/office/drawing/2014/main" val="634684207"/>
                    </a:ext>
                  </a:extLst>
                </a:gridCol>
                <a:gridCol w="4070412">
                  <a:extLst>
                    <a:ext uri="{9D8B030D-6E8A-4147-A177-3AD203B41FA5}">
                      <a16:colId xmlns:a16="http://schemas.microsoft.com/office/drawing/2014/main" val="3489391198"/>
                    </a:ext>
                  </a:extLst>
                </a:gridCol>
              </a:tblGrid>
              <a:tr h="540299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  <a:latin typeface="TT NORMS"/>
                        </a:rPr>
                        <a:t>Январь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30139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Остаток средств на начало периода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18 841 879,87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65676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Всего поступило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423 884,87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864215"/>
                  </a:ext>
                </a:extLst>
              </a:tr>
              <a:tr h="540299">
                <a:tc>
                  <a:txBody>
                    <a:bodyPr/>
                    <a:lstStyle/>
                    <a:p>
                      <a:pPr algn="ctr"/>
                      <a:r>
                        <a:rPr lang="ru-RU"/>
                        <a:t>Всего потрачено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0,00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618066"/>
                  </a:ext>
                </a:extLst>
              </a:tr>
              <a:tr h="865453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Остаток средств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0,00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27735"/>
                  </a:ext>
                </a:extLst>
              </a:tr>
              <a:tr h="834150">
                <a:tc>
                  <a:txBody>
                    <a:bodyPr/>
                    <a:lstStyle/>
                    <a:p>
                      <a:pPr algn="ctr"/>
                      <a:r>
                        <a:rPr lang="ru-RU" err="1"/>
                        <a:t>Справочно</a:t>
                      </a:r>
                      <a:r>
                        <a:rPr lang="ru-RU"/>
                        <a:t>: задолженность собственников в фонд капитального ремонта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19 265 764,74 ₽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50151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39F5B48F-7EBF-402A-9E35-8ECDFB0B6F4E}"/>
              </a:ext>
            </a:extLst>
          </p:cNvPr>
          <p:cNvSpPr txBox="1"/>
          <p:nvPr/>
        </p:nvSpPr>
        <p:spPr>
          <a:xfrm>
            <a:off x="269575" y="5262875"/>
            <a:ext cx="814082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i="1" dirty="0">
                <a:latin typeface="TT NORMS"/>
              </a:rPr>
              <a:t>На остаток средств начисляются проценты по ставке 2,46%. Срок депозита – до 5 июня 2022 года.</a:t>
            </a:r>
          </a:p>
        </p:txBody>
      </p:sp>
    </p:spTree>
    <p:extLst>
      <p:ext uri="{BB962C8B-B14F-4D97-AF65-F5344CB8AC3E}">
        <p14:creationId xmlns:p14="http://schemas.microsoft.com/office/powerpoint/2010/main" val="4192431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Планы на февраль 2022 года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6">
            <a:extLst>
              <a:ext uri="{FF2B5EF4-FFF2-40B4-BE49-F238E27FC236}">
                <a16:creationId xmlns:a16="http://schemas.microsoft.com/office/drawing/2014/main" id="{22233A32-7812-4368-AA97-B546FCF919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8853787"/>
              </p:ext>
            </p:extLst>
          </p:nvPr>
        </p:nvGraphicFramePr>
        <p:xfrm>
          <a:off x="509802" y="1760782"/>
          <a:ext cx="8005547" cy="3684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454">
                  <a:extLst>
                    <a:ext uri="{9D8B030D-6E8A-4147-A177-3AD203B41FA5}">
                      <a16:colId xmlns:a16="http://schemas.microsoft.com/office/drawing/2014/main" val="2177981310"/>
                    </a:ext>
                  </a:extLst>
                </a:gridCol>
                <a:gridCol w="3789093">
                  <a:extLst>
                    <a:ext uri="{9D8B030D-6E8A-4147-A177-3AD203B41FA5}">
                      <a16:colId xmlns:a16="http://schemas.microsoft.com/office/drawing/2014/main" val="3181068173"/>
                    </a:ext>
                  </a:extLst>
                </a:gridCol>
              </a:tblGrid>
              <a:tr h="39463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TT NORMS"/>
                          <a:cs typeface="Times New Roman" panose="02020603050405020304" pitchFamily="18" charset="0"/>
                        </a:rPr>
                        <a:t>Инженерные системы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T NORMS"/>
                        </a:rPr>
                        <a:t>Клининг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976970"/>
                  </a:ext>
                </a:extLst>
              </a:tr>
              <a:tr h="108653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T NORMS"/>
                          <a:cs typeface="Times New Roman" panose="02020603050405020304" pitchFamily="18" charset="0"/>
                        </a:rPr>
                        <a:t>Устраним загрязнения щитов вводных распределительных устройств</a:t>
                      </a:r>
                      <a:endParaRPr lang="en-GB" sz="1400" dirty="0">
                        <a:latin typeface="TT NORMS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Выполним протирку технических дверей в паркинге (68 шт.)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187980"/>
                  </a:ext>
                </a:extLst>
              </a:tr>
              <a:tr h="7322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T NORMS"/>
                          <a:cs typeface="Times New Roman" panose="02020603050405020304" pitchFamily="18" charset="0"/>
                        </a:rPr>
                        <a:t>Проведем уборку вентиляционного оборудования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Проведем удаление пыли из напольных конвекторов с помощью пылесоса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48180"/>
                  </a:ext>
                </a:extLst>
              </a:tr>
              <a:tr h="6023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T NORMS"/>
                          <a:cs typeface="Times New Roman" panose="02020603050405020304" pitchFamily="18" charset="0"/>
                        </a:rPr>
                        <a:t>Выполним проливку трапов трубопроводов удаления канализационных и ливневых стоков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Выполним протирку светильников и радиаторов на лестницах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973813"/>
                  </a:ext>
                </a:extLst>
              </a:tr>
              <a:tr h="8684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T NORMS"/>
                          <a:cs typeface="Times New Roman" panose="02020603050405020304" pitchFamily="18" charset="0"/>
                        </a:rPr>
                        <a:t>Проверим наличие оповещателей и их состояния системы речевого оповещения при пожаре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Проведем шлифовку пола коридоров  с использованием </a:t>
                      </a: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роторной машины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6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1460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7">
            <a:extLst>
              <a:ext uri="{FF2B5EF4-FFF2-40B4-BE49-F238E27FC236}">
                <a16:creationId xmlns:a16="http://schemas.microsoft.com/office/drawing/2014/main" id="{89F5ED45-B801-4E18-A2B2-86B8904E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83" y="6174200"/>
            <a:ext cx="1966823" cy="41006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19D06A66-9BBA-4801-A3B2-A80463F2BC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949" t="65" r="-85"/>
          <a:stretch/>
        </p:blipFill>
        <p:spPr>
          <a:xfrm>
            <a:off x="2" y="0"/>
            <a:ext cx="9151788" cy="571439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A98FE118-95BA-4BB4-83B3-3CB50E60B1C4}"/>
              </a:ext>
            </a:extLst>
          </p:cNvPr>
          <p:cNvSpPr txBox="1">
            <a:spLocks/>
          </p:cNvSpPr>
          <p:nvPr/>
        </p:nvSpPr>
        <p:spPr>
          <a:xfrm>
            <a:off x="318100" y="2789148"/>
            <a:ext cx="3840911" cy="122204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СПАСИБО ЗА</a:t>
            </a:r>
            <a:endParaRPr lang="ru-RU" sz="3600" dirty="0">
              <a:cs typeface="Calibri Light" panose="020F0302020204030204"/>
            </a:endParaRPr>
          </a:p>
          <a:p>
            <a:pPr algn="l">
              <a:lnSpc>
                <a:spcPct val="100000"/>
              </a:lnSpc>
            </a:pPr>
            <a:r>
              <a:rPr lang="ru-RU" sz="3600" b="1" dirty="0">
                <a:solidFill>
                  <a:srgbClr val="703C1D"/>
                </a:solidFill>
                <a:latin typeface="TT NORMS"/>
                <a:cs typeface="Calibri Light"/>
              </a:rPr>
              <a:t>ВНИМАНИЕ</a:t>
            </a:r>
            <a:endParaRPr lang="ru-RU" sz="3600" b="1" dirty="0">
              <a:solidFill>
                <a:srgbClr val="703C1D"/>
              </a:solidFill>
              <a:latin typeface="TT NORM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844060E-8268-422E-9A22-0A750B014368}"/>
              </a:ext>
            </a:extLst>
          </p:cNvPr>
          <p:cNvSpPr txBox="1">
            <a:spLocks/>
          </p:cNvSpPr>
          <p:nvPr/>
        </p:nvSpPr>
        <p:spPr>
          <a:xfrm>
            <a:off x="318100" y="4048604"/>
            <a:ext cx="3840911" cy="3335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800" dirty="0">
                <a:solidFill>
                  <a:srgbClr val="703C1D"/>
                </a:solidFill>
                <a:latin typeface="TT NORMS"/>
                <a:cs typeface="Calibri Light"/>
              </a:rPr>
              <a:t>С заботой о вас</a:t>
            </a:r>
            <a:endParaRPr lang="ru-RU" sz="1800" dirty="0">
              <a:latin typeface="TT NORM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8817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6" name="Объект 2">
            <a:extLst>
              <a:ext uri="{FF2B5EF4-FFF2-40B4-BE49-F238E27FC236}">
                <a16:creationId xmlns:a16="http://schemas.microsoft.com/office/drawing/2014/main" id="{3DF2942A-2498-4CAB-9469-06E1D14117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055202"/>
              </p:ext>
            </p:extLst>
          </p:nvPr>
        </p:nvGraphicFramePr>
        <p:xfrm>
          <a:off x="335353" y="545014"/>
          <a:ext cx="8368700" cy="3771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321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35353" y="140836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Установили зеркала (подъезд № 2, этаж № 12)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пол, внутренний, туалет&#10;&#10;Автоматически созданное описание">
            <a:extLst>
              <a:ext uri="{FF2B5EF4-FFF2-40B4-BE49-F238E27FC236}">
                <a16:creationId xmlns:a16="http://schemas.microsoft.com/office/drawing/2014/main" id="{54C3EDAB-E26D-4183-B05F-57CE63D9D8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0" y="1459372"/>
            <a:ext cx="2884705" cy="3846275"/>
          </a:xfrm>
          <a:prstGeom prst="rect">
            <a:avLst/>
          </a:prstGeom>
        </p:spPr>
      </p:pic>
      <p:pic>
        <p:nvPicPr>
          <p:cNvPr id="6" name="Рисунок 5" descr="Изображение выглядит как внутренний, пол, стена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C300FFBF-FF22-463F-8444-A06B7A0D81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65" y="1459372"/>
            <a:ext cx="2884705" cy="384627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нутренний, стена, ванная, пол&#10;&#10;Автоматически созданное описание">
            <a:extLst>
              <a:ext uri="{FF2B5EF4-FFF2-40B4-BE49-F238E27FC236}">
                <a16:creationId xmlns:a16="http://schemas.microsoft.com/office/drawing/2014/main" id="{1309EEAF-22D9-49B3-8BE0-A3DEDB2E718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660" y="1459372"/>
            <a:ext cx="2832270" cy="384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62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188063" y="98823"/>
            <a:ext cx="8808647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Провели уборку топлива (подъезды №№ 1, 2, 3)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стена, внутренний, загроможденный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3B792F07-7165-42AF-870E-DF8B1DC252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63" y="1420766"/>
            <a:ext cx="2041451" cy="2721935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ена, внутренний, загроможденный&#10;&#10;Автоматически созданное описание">
            <a:extLst>
              <a:ext uri="{FF2B5EF4-FFF2-40B4-BE49-F238E27FC236}">
                <a16:creationId xmlns:a16="http://schemas.microsoft.com/office/drawing/2014/main" id="{98289219-E6E7-4823-9D85-85FFCBB615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055" y="3177200"/>
            <a:ext cx="2133175" cy="282825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те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DAA1195C-F919-4A1C-B3D6-0220807E32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067" y="1420766"/>
            <a:ext cx="2041451" cy="27219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нутренний, стена&#10;&#10;Автоматически созданное описание">
            <a:extLst>
              <a:ext uri="{FF2B5EF4-FFF2-40B4-BE49-F238E27FC236}">
                <a16:creationId xmlns:a16="http://schemas.microsoft.com/office/drawing/2014/main" id="{621297D3-B844-44CC-A364-62A9E324C6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783" y="3177200"/>
            <a:ext cx="2121194" cy="282825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29C2F43-DEA8-42BE-855A-C0FBBB176EC9}"/>
              </a:ext>
            </a:extLst>
          </p:cNvPr>
          <p:cNvSpPr txBox="1"/>
          <p:nvPr/>
        </p:nvSpPr>
        <p:spPr>
          <a:xfrm>
            <a:off x="188063" y="4221997"/>
            <a:ext cx="15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T NORMS"/>
              </a:rPr>
              <a:t>Было</a:t>
            </a:r>
            <a:endParaRPr lang="en-US" dirty="0">
              <a:latin typeface="TT NORM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F9B317-CB0D-4678-BD1F-F797664BFBE8}"/>
              </a:ext>
            </a:extLst>
          </p:cNvPr>
          <p:cNvSpPr txBox="1"/>
          <p:nvPr/>
        </p:nvSpPr>
        <p:spPr>
          <a:xfrm>
            <a:off x="4550071" y="2781733"/>
            <a:ext cx="1506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T NORMS"/>
              </a:rPr>
              <a:t>Стало</a:t>
            </a:r>
            <a:endParaRPr lang="en-US" dirty="0">
              <a:latin typeface="TT NORMS"/>
            </a:endParaRPr>
          </a:p>
        </p:txBody>
      </p:sp>
    </p:spTree>
    <p:extLst>
      <p:ext uri="{BB962C8B-B14F-4D97-AF65-F5344CB8AC3E}">
        <p14:creationId xmlns:p14="http://schemas.microsoft.com/office/powerpoint/2010/main" val="391155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34275" y="298909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Провели покраску и изоляцию труб </a:t>
            </a:r>
          </a:p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(в 8 помещениях)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F996D0A0-D75A-4659-9E7D-D862E44C76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7" y="1413961"/>
            <a:ext cx="3286709" cy="230505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6848069B-95B4-4CE5-BB00-E6265BAEB3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4957" y="3313285"/>
            <a:ext cx="2164110" cy="328670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68A4661A-B80B-4444-A215-EC55B476075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934" y="1763097"/>
            <a:ext cx="2599400" cy="35593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FB550802-D1AE-474B-921A-43C7B68C8D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913" y="1763097"/>
            <a:ext cx="2669476" cy="3559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31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335353" y="140836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Очистили дренажный приемник (этаж № - 2)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5" name="Рисунок 4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6382ABB2-422C-4D06-BE2D-716BA0D214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4" y="1435396"/>
            <a:ext cx="2822944" cy="37639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87CFE5-175E-4DB8-A0A4-8583AE8B1E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81" y="1435396"/>
            <a:ext cx="2822945" cy="3763926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внутренний, человек, готовит пищу, стойка&#10;&#10;Автоматически созданное описание">
            <a:extLst>
              <a:ext uri="{FF2B5EF4-FFF2-40B4-BE49-F238E27FC236}">
                <a16:creationId xmlns:a16="http://schemas.microsoft.com/office/drawing/2014/main" id="{6CB73D60-DCF5-4D29-9FE8-D23296BF25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27" y="1435396"/>
            <a:ext cx="2822945" cy="376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8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Выполняли уборку территории и вывоз снега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7" name="Рисунок 6" descr="Изображение выглядит как пол&#10;&#10;Автоматически созданное описание">
            <a:extLst>
              <a:ext uri="{FF2B5EF4-FFF2-40B4-BE49-F238E27FC236}">
                <a16:creationId xmlns:a16="http://schemas.microsoft.com/office/drawing/2014/main" id="{F5B5334C-24C4-4F4C-A485-30DB932D87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9" y="1788386"/>
            <a:ext cx="2154424" cy="312774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внешний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63DFFF84-32C1-4456-BBF9-650F7BB1BD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525" y="1788385"/>
            <a:ext cx="2345809" cy="312774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внешний, грузовик, неб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CA3FCFED-BE94-4BC0-B8C7-75ED9D74F4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367" y="1788385"/>
            <a:ext cx="1821954" cy="312774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внешний, снег, сцена, дорога&#10;&#10;Автоматически созданное описание">
            <a:extLst>
              <a:ext uri="{FF2B5EF4-FFF2-40B4-BE49-F238E27FC236}">
                <a16:creationId xmlns:a16="http://schemas.microsoft.com/office/drawing/2014/main" id="{B0E5E127-0707-41A4-93D9-C3097DFD7E8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756" y="1788385"/>
            <a:ext cx="2239281" cy="312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21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D4FBF09-BABB-4BF3-A3D3-E343E3430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1A0FD06-33DD-4C9D-817C-F2066D0882AD}"/>
              </a:ext>
            </a:extLst>
          </p:cNvPr>
          <p:cNvSpPr txBox="1">
            <a:spLocks/>
          </p:cNvSpPr>
          <p:nvPr/>
        </p:nvSpPr>
        <p:spPr>
          <a:xfrm>
            <a:off x="229028" y="139473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300" b="1" dirty="0">
                <a:solidFill>
                  <a:srgbClr val="D8843B"/>
                </a:solidFill>
                <a:latin typeface="TT NORMS"/>
                <a:cs typeface="Calibri Light"/>
              </a:rPr>
              <a:t>Вывезли отсортированное вторсырье</a:t>
            </a:r>
          </a:p>
        </p:txBody>
      </p:sp>
      <p:pic>
        <p:nvPicPr>
          <p:cNvPr id="11" name="Рисунок 7">
            <a:extLst>
              <a:ext uri="{FF2B5EF4-FFF2-40B4-BE49-F238E27FC236}">
                <a16:creationId xmlns:a16="http://schemas.microsoft.com/office/drawing/2014/main" id="{EA724768-45EA-47FB-9F92-CEBB49D48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узовик, человек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A14087E7-13E0-4EAA-94A6-9267DF3B57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8" y="1593083"/>
            <a:ext cx="2719277" cy="3622157"/>
          </a:xfrm>
          <a:prstGeom prst="rect">
            <a:avLst/>
          </a:prstGeom>
        </p:spPr>
      </p:pic>
      <p:pic>
        <p:nvPicPr>
          <p:cNvPr id="6" name="Рисунок 5" descr="Изображение выглядит как грузовик,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1CACF526-6E1A-4354-A641-C98DB00004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276" y="1593083"/>
            <a:ext cx="2716619" cy="362215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90200507-B329-4C60-B6E6-E814425163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732076" y="2035872"/>
            <a:ext cx="3622157" cy="2736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94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C74713-CB85-44BA-9146-CFD27C754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4268"/>
            <a:ext cx="9144000" cy="663230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942828B-4375-46DF-9BAE-C9E65A60A1E1}"/>
              </a:ext>
            </a:extLst>
          </p:cNvPr>
          <p:cNvSpPr txBox="1">
            <a:spLocks/>
          </p:cNvSpPr>
          <p:nvPr/>
        </p:nvSpPr>
        <p:spPr>
          <a:xfrm>
            <a:off x="335353" y="140836"/>
            <a:ext cx="8369778" cy="5923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3000" b="1" dirty="0">
                <a:solidFill>
                  <a:srgbClr val="D8843B"/>
                </a:solidFill>
                <a:latin typeface="TT NORMS"/>
                <a:cs typeface="Calibri Light"/>
              </a:rPr>
              <a:t>Вывоз мусора</a:t>
            </a:r>
          </a:p>
        </p:txBody>
      </p:sp>
      <p:pic>
        <p:nvPicPr>
          <p:cNvPr id="9" name="Рисунок 7">
            <a:extLst>
              <a:ext uri="{FF2B5EF4-FFF2-40B4-BE49-F238E27FC236}">
                <a16:creationId xmlns:a16="http://schemas.microsoft.com/office/drawing/2014/main" id="{03F038F5-7C05-440B-9482-BDDC61F98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7230" y="230600"/>
            <a:ext cx="1966823" cy="410067"/>
          </a:xfrm>
          <a:prstGeom prst="rect">
            <a:avLst/>
          </a:prstGeom>
        </p:spPr>
      </p:pic>
      <p:graphicFrame>
        <p:nvGraphicFramePr>
          <p:cNvPr id="10" name="Таблица 10">
            <a:extLst>
              <a:ext uri="{FF2B5EF4-FFF2-40B4-BE49-F238E27FC236}">
                <a16:creationId xmlns:a16="http://schemas.microsoft.com/office/drawing/2014/main" id="{0A423937-D6B5-4773-BFBE-4ECBE0BECC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8216454"/>
              </p:ext>
            </p:extLst>
          </p:nvPr>
        </p:nvGraphicFramePr>
        <p:xfrm>
          <a:off x="368179" y="2795521"/>
          <a:ext cx="8407641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2547">
                  <a:extLst>
                    <a:ext uri="{9D8B030D-6E8A-4147-A177-3AD203B41FA5}">
                      <a16:colId xmlns:a16="http://schemas.microsoft.com/office/drawing/2014/main" val="3372706912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1373081755"/>
                    </a:ext>
                  </a:extLst>
                </a:gridCol>
                <a:gridCol w="2802547">
                  <a:extLst>
                    <a:ext uri="{9D8B030D-6E8A-4147-A177-3AD203B41FA5}">
                      <a16:colId xmlns:a16="http://schemas.microsoft.com/office/drawing/2014/main" val="31460476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bg1"/>
                        </a:solidFill>
                        <a:latin typeface="TT NORMS"/>
                      </a:endParaRPr>
                    </a:p>
                  </a:txBody>
                  <a:tcPr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2022</a:t>
                      </a:r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 год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>
                          <a:solidFill>
                            <a:schemeClr val="bg1"/>
                          </a:solidFill>
                          <a:latin typeface="TT NORMS"/>
                        </a:rPr>
                        <a:t>в т. ч. январь 2022 года</a:t>
                      </a:r>
                    </a:p>
                  </a:txBody>
                  <a:tcPr anchor="ctr">
                    <a:solidFill>
                      <a:srgbClr val="703C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327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solidFill>
                            <a:schemeClr val="tx1"/>
                          </a:solidFill>
                          <a:latin typeface="TT NORMS"/>
                        </a:rPr>
                        <a:t>Бытовой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76,3 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76,3 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068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1" dirty="0">
                          <a:solidFill>
                            <a:schemeClr val="tx1"/>
                          </a:solidFill>
                          <a:latin typeface="TT NORMS"/>
                        </a:rPr>
                        <a:t>       в т.ч. РСО</a:t>
                      </a:r>
                      <a:endParaRPr lang="ru-RU" dirty="0">
                        <a:solidFill>
                          <a:schemeClr val="tx1"/>
                        </a:solidFill>
                        <a:latin typeface="TT NORMS"/>
                      </a:endParaRP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3,2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3,2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6046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0" dirty="0">
                          <a:solidFill>
                            <a:schemeClr val="tx1"/>
                          </a:solidFill>
                          <a:latin typeface="TT NORMS"/>
                        </a:rPr>
                        <a:t>Строительный мусор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60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1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60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0" i="1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83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Всего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139,5 м</a:t>
                      </a:r>
                      <a:r>
                        <a:rPr lang="ru-RU" sz="18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T NORMS"/>
                      </a:endParaRP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139,5 м</a:t>
                      </a:r>
                      <a:r>
                        <a:rPr lang="ru-RU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3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556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tx1"/>
                          </a:solidFill>
                          <a:latin typeface="TT NORMS"/>
                        </a:rPr>
                        <a:t>Утилизация элементов питания</a:t>
                      </a:r>
                    </a:p>
                  </a:txBody>
                  <a:tcPr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T NORMS"/>
                        </a:rPr>
                        <a:t>         0</a:t>
                      </a:r>
                    </a:p>
                  </a:txBody>
                  <a:tcPr marL="685800" marR="9525" marT="9525" marB="0" anchor="ctr">
                    <a:solidFill>
                      <a:srgbClr val="703C1D">
                        <a:alpha val="3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538118"/>
                  </a:ext>
                </a:extLst>
              </a:tr>
            </a:tbl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:a16="http://schemas.microsoft.com/office/drawing/2014/main" id="{1A6B2C54-152A-4CC1-8737-DB9E69A26431}"/>
              </a:ext>
            </a:extLst>
          </p:cNvPr>
          <p:cNvSpPr txBox="1">
            <a:spLocks/>
          </p:cNvSpPr>
          <p:nvPr/>
        </p:nvSpPr>
        <p:spPr>
          <a:xfrm>
            <a:off x="335353" y="1444589"/>
            <a:ext cx="8018387" cy="12602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tx1"/>
                </a:solidFill>
                <a:latin typeface="TT NORMS"/>
              </a:rPr>
              <a:t>Организовали ежедневный сбор и вывоз хозяйственно-бытовых отходов. Ведём раздельный сбор мусора. Строительный мусор вывозится по отдельным заявкам.</a:t>
            </a:r>
          </a:p>
          <a:p>
            <a:pPr algn="just">
              <a:buClr>
                <a:srgbClr val="703C1D"/>
              </a:buClr>
              <a:buFont typeface="Wingdings" panose="05000000000000000000" pitchFamily="2" charset="2"/>
              <a:buChar char="ü"/>
            </a:pPr>
            <a:endParaRPr lang="ru-RU" dirty="0">
              <a:solidFill>
                <a:schemeClr val="tx1"/>
              </a:solidFill>
              <a:latin typeface="TT NORMS"/>
            </a:endParaRPr>
          </a:p>
        </p:txBody>
      </p:sp>
    </p:spTree>
    <p:extLst>
      <p:ext uri="{BB962C8B-B14F-4D97-AF65-F5344CB8AC3E}">
        <p14:creationId xmlns:p14="http://schemas.microsoft.com/office/powerpoint/2010/main" val="19033299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887</Words>
  <Application>Microsoft Office PowerPoint</Application>
  <PresentationFormat>Экран (4:3)</PresentationFormat>
  <Paragraphs>159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TT NORMS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Шишкова Александра</cp:lastModifiedBy>
  <cp:revision>105</cp:revision>
  <dcterms:created xsi:type="dcterms:W3CDTF">2022-01-28T09:16:54Z</dcterms:created>
  <dcterms:modified xsi:type="dcterms:W3CDTF">2022-03-10T11:14:58Z</dcterms:modified>
</cp:coreProperties>
</file>